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77" r:id="rId4"/>
    <p:sldId id="278" r:id="rId5"/>
    <p:sldId id="272" r:id="rId6"/>
    <p:sldId id="271" r:id="rId7"/>
    <p:sldId id="264" r:id="rId8"/>
    <p:sldId id="262" r:id="rId9"/>
    <p:sldId id="258" r:id="rId10"/>
    <p:sldId id="27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/>
    <p:restoredTop sz="95781"/>
  </p:normalViewPr>
  <p:slideViewPr>
    <p:cSldViewPr snapToGrid="0">
      <p:cViewPr varScale="1">
        <p:scale>
          <a:sx n="111" d="100"/>
          <a:sy n="111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6B857-BB8C-3444-A3A4-17D534CFF00E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6DDC-95C6-D64A-A0CD-D8A7428C0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FROG</a:t>
            </a:r>
          </a:p>
          <a:p>
            <a:r>
              <a:rPr lang="en-US" dirty="0"/>
              <a:t>FILL IN SINK 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4F09-DBFC-6740-B2D6-A40F03897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0AC8-7241-D44D-905C-473881685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Green-  30m  x 20m</a:t>
            </a:r>
          </a:p>
          <a:p>
            <a:r>
              <a:rPr lang="en-US" dirty="0"/>
              <a:t>Water    40m  x 60 m</a:t>
            </a:r>
          </a:p>
          <a:p>
            <a:r>
              <a:rPr lang="en-US" dirty="0"/>
              <a:t>Black boxes in water from repurpose</a:t>
            </a:r>
          </a:p>
          <a:p>
            <a:r>
              <a:rPr lang="en-US" dirty="0"/>
              <a:t>Water needs to be drained</a:t>
            </a:r>
          </a:p>
          <a:p>
            <a:r>
              <a:rPr lang="en-US" dirty="0"/>
              <a:t>Black fences on end of mound</a:t>
            </a:r>
          </a:p>
          <a:p>
            <a:r>
              <a:rPr lang="en-US" dirty="0"/>
              <a:t>Triangles and square post and rail. These will have buildings of NY    Middle would be awesome to be statue </a:t>
            </a:r>
            <a:r>
              <a:rPr lang="en-US"/>
              <a:t>of liberty.</a:t>
            </a:r>
            <a:endParaRPr lang="en-US" dirty="0"/>
          </a:p>
          <a:p>
            <a:r>
              <a:rPr lang="en-US" dirty="0"/>
              <a:t>Slope into water very gradual</a:t>
            </a:r>
          </a:p>
          <a:p>
            <a:r>
              <a:rPr lang="en-US" dirty="0"/>
              <a:t>Slope onto mound 2 feet???? </a:t>
            </a:r>
          </a:p>
          <a:p>
            <a:r>
              <a:rPr lang="en-US" dirty="0"/>
              <a:t>Possible to put electric on mound?????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5F88B-3811-8043-B352-494A4BB899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7593-479D-012D-B358-ADC35CDCA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06A24-4735-361F-E9D9-98304E0EC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75A1-1779-D415-5B84-F1BDF3B1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A8FC-0005-D3F6-A6D2-9DBA6AEA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EEC24-4EDE-A1F3-4041-DAAE0261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F113-788B-118F-36CF-D05A389D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DDBAF-E33A-AD74-9CC2-068D958F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D37E-B359-E80E-3442-5D08AEA9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4E3-0FA6-5AD3-7D9C-6687FD89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1521-3DFB-D0EF-05B1-89EEFA23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C0F35-D012-6BC9-897C-864AAF4A8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B3012-0EF1-C246-5B52-5118A0997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55AB4-C3E6-5313-C08B-D8960204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E0B3C-078B-8E04-46A4-D359DD7A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C740-DFA3-691D-6D63-A908BFC2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9144-6F58-EFCB-2FEF-DB913D8F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CE330-5CF0-7A52-F275-CE078FBF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69F3A-2621-9B33-DFC3-DDE750AB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B442-0331-E3E4-ED89-0CF8CCA5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9245-8F11-2888-F8CA-EB97B490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E3D0-88B3-7DF0-A5D3-F771095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3AF5-196F-77E6-604E-D47DC25F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116A-A133-DAEE-C409-E69F8D23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9C3A-6405-EB45-D434-63E0969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4626-0A24-6373-9B92-C95950BE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FC59-00CA-7E6E-5CE3-B791E8ED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433A-85E4-83B3-32E8-96280EDF9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77066-2249-28F1-E292-073705A82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5E12-7A37-FA47-F770-C19F26E2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E1F78-51B8-5FD3-B5C2-0C41185E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7FD2-461E-4026-6FEE-9F7716C7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2134-EBB5-B688-DB2B-394B30F6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4DA9-BE10-71B6-45AD-A8B8C8901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027F7-D6E7-D986-CFA7-B5BADFCB2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29B19-0C85-EA3C-E988-5146980DC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E3013-BF9C-AB49-862F-FCA1886ED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4372-F619-29F2-0F70-D79A84B0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3BF45-A57E-E3D9-630B-09077602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A6B12-F5E1-4B97-CA21-FD92EF2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127-E43F-CD16-3433-FEB5516D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05736-F097-D4C7-39EC-1B8D4520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93A84-82E6-85D4-0CD5-53C20991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61945-2303-3F7C-6575-E058CB7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6B0B-13CA-BE81-2884-22481886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ACB8D-257A-F367-0A20-6D587E28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5277C-9AAF-D687-CA1A-DDFA2CC4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B368-80B4-C640-B2FE-A03099C1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FD0C-21C8-4B8F-0553-D254E11B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057B1-F626-FE42-2BC1-4F741C9AD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19011-5D18-933C-A2B9-5D1BEAAA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0AC87-FC12-5051-82F5-0F2D8B2C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10465-80BC-4740-2DD0-AD4D058A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F353-212A-BEC7-EBB2-99788001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2F4FA-26FD-8DA3-DE64-B80BAE895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D278-D94B-ECF6-959A-4BEB788DF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D18E8-2B7D-3876-5120-F324C49D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75186-5D23-F679-D4F0-1AF624E5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00B9-DE5F-1810-5002-5B38F355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FEA45-4301-F0F0-D3D7-C3C497A3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A2EEA-B205-A14C-939F-C79FF0D2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D216-95EE-9911-E446-EDE93618D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8C25-504D-AB46-9C68-4483B118A85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02C5-E40B-C98B-6D4E-08272ECCA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4F4F-21B7-F127-C7AD-E08B82176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B5BB-46B0-8247-BA5F-D5E26B8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3F133-CD25-F24C-8EAD-940EB671011E}"/>
              </a:ext>
            </a:extLst>
          </p:cNvPr>
          <p:cNvSpPr/>
          <p:nvPr/>
        </p:nvSpPr>
        <p:spPr>
          <a:xfrm rot="2261798">
            <a:off x="1038098" y="1804146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581CB-32B6-EC47-A551-DC9BCB0819B9}"/>
              </a:ext>
            </a:extLst>
          </p:cNvPr>
          <p:cNvSpPr/>
          <p:nvPr/>
        </p:nvSpPr>
        <p:spPr>
          <a:xfrm rot="1688018">
            <a:off x="3825139" y="2403214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B0E96-5B41-9D48-A2E0-A4C71440B164}"/>
              </a:ext>
            </a:extLst>
          </p:cNvPr>
          <p:cNvSpPr/>
          <p:nvPr/>
        </p:nvSpPr>
        <p:spPr>
          <a:xfrm rot="1875583">
            <a:off x="2729342" y="1732911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D4A74-3500-A441-B55E-44E45F906B3F}"/>
              </a:ext>
            </a:extLst>
          </p:cNvPr>
          <p:cNvSpPr/>
          <p:nvPr/>
        </p:nvSpPr>
        <p:spPr>
          <a:xfrm rot="1554880">
            <a:off x="3958973" y="5059062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0AB86-458D-7343-81DA-8756864F824C}"/>
              </a:ext>
            </a:extLst>
          </p:cNvPr>
          <p:cNvSpPr/>
          <p:nvPr/>
        </p:nvSpPr>
        <p:spPr>
          <a:xfrm rot="1380828">
            <a:off x="5692968" y="4694493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227A3-81C5-8441-85E2-A0DB67B02F75}"/>
              </a:ext>
            </a:extLst>
          </p:cNvPr>
          <p:cNvSpPr/>
          <p:nvPr/>
        </p:nvSpPr>
        <p:spPr>
          <a:xfrm rot="1749788">
            <a:off x="3255014" y="3362814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2AC8B-B2DB-C244-90FD-570EEDBB3892}"/>
              </a:ext>
            </a:extLst>
          </p:cNvPr>
          <p:cNvSpPr/>
          <p:nvPr/>
        </p:nvSpPr>
        <p:spPr>
          <a:xfrm rot="1663487">
            <a:off x="4953993" y="3021600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1A1CC-415E-E741-9C8C-66CEDCF89A91}"/>
              </a:ext>
            </a:extLst>
          </p:cNvPr>
          <p:cNvSpPr/>
          <p:nvPr/>
        </p:nvSpPr>
        <p:spPr>
          <a:xfrm rot="2154848">
            <a:off x="2133598" y="2625172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D1F43-9FC6-9040-A60B-F631F237BA78}"/>
              </a:ext>
            </a:extLst>
          </p:cNvPr>
          <p:cNvSpPr/>
          <p:nvPr/>
        </p:nvSpPr>
        <p:spPr>
          <a:xfrm rot="1536891">
            <a:off x="4498092" y="4098036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98CEF-6227-944B-899B-D1F43FCD983D}"/>
              </a:ext>
            </a:extLst>
          </p:cNvPr>
          <p:cNvSpPr/>
          <p:nvPr/>
        </p:nvSpPr>
        <p:spPr>
          <a:xfrm rot="1908634">
            <a:off x="2725893" y="4313821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10F15-0387-DC49-9C5C-3DFB06F6AFE5}"/>
              </a:ext>
            </a:extLst>
          </p:cNvPr>
          <p:cNvSpPr/>
          <p:nvPr/>
        </p:nvSpPr>
        <p:spPr>
          <a:xfrm rot="2328378">
            <a:off x="151460" y="934873"/>
            <a:ext cx="76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C34C4A-22F6-AC49-B63D-35D8AAD7FD64}"/>
              </a:ext>
            </a:extLst>
          </p:cNvPr>
          <p:cNvCxnSpPr>
            <a:cxnSpLocks/>
          </p:cNvCxnSpPr>
          <p:nvPr/>
        </p:nvCxnSpPr>
        <p:spPr>
          <a:xfrm flipH="1">
            <a:off x="11540126" y="5355592"/>
            <a:ext cx="1" cy="92860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0BEE92-04CB-9146-B833-168EAB6CB3B3}"/>
              </a:ext>
            </a:extLst>
          </p:cNvPr>
          <p:cNvCxnSpPr>
            <a:cxnSpLocks/>
          </p:cNvCxnSpPr>
          <p:nvPr/>
        </p:nvCxnSpPr>
        <p:spPr>
          <a:xfrm flipH="1">
            <a:off x="9720333" y="5129724"/>
            <a:ext cx="173175" cy="118008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Quad Arrow 35">
            <a:extLst>
              <a:ext uri="{FF2B5EF4-FFF2-40B4-BE49-F238E27FC236}">
                <a16:creationId xmlns:a16="http://schemas.microsoft.com/office/drawing/2014/main" id="{7B27E8B3-BEEA-C64C-94CA-2A063FB9B159}"/>
              </a:ext>
            </a:extLst>
          </p:cNvPr>
          <p:cNvSpPr/>
          <p:nvPr/>
        </p:nvSpPr>
        <p:spPr>
          <a:xfrm rot="3262277">
            <a:off x="9505174" y="4453480"/>
            <a:ext cx="894395" cy="805544"/>
          </a:xfrm>
          <a:prstGeom prst="quadArrow">
            <a:avLst>
              <a:gd name="adj1" fmla="val 22500"/>
              <a:gd name="adj2" fmla="val 10864"/>
              <a:gd name="adj3" fmla="val 225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Quad Arrow 36">
            <a:extLst>
              <a:ext uri="{FF2B5EF4-FFF2-40B4-BE49-F238E27FC236}">
                <a16:creationId xmlns:a16="http://schemas.microsoft.com/office/drawing/2014/main" id="{12DB6E0E-9D15-9645-9DE5-1BF426F5F3F7}"/>
              </a:ext>
            </a:extLst>
          </p:cNvPr>
          <p:cNvSpPr/>
          <p:nvPr/>
        </p:nvSpPr>
        <p:spPr>
          <a:xfrm rot="2578285">
            <a:off x="11092929" y="4598884"/>
            <a:ext cx="894395" cy="805544"/>
          </a:xfrm>
          <a:prstGeom prst="quadArrow">
            <a:avLst>
              <a:gd name="adj1" fmla="val 22500"/>
              <a:gd name="adj2" fmla="val 10864"/>
              <a:gd name="adj3" fmla="val 225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C7E615-211E-6046-842D-A707A2A9B830}"/>
              </a:ext>
            </a:extLst>
          </p:cNvPr>
          <p:cNvSpPr/>
          <p:nvPr/>
        </p:nvSpPr>
        <p:spPr>
          <a:xfrm rot="2261798">
            <a:off x="1527703" y="3489630"/>
            <a:ext cx="762000" cy="500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3A8BF06F-5CFB-9D4C-8374-56DB12EFEAD7}"/>
              </a:ext>
            </a:extLst>
          </p:cNvPr>
          <p:cNvSpPr/>
          <p:nvPr/>
        </p:nvSpPr>
        <p:spPr>
          <a:xfrm>
            <a:off x="7594578" y="180966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652FD31C-7E9B-4046-92E0-FB70FA095286}"/>
              </a:ext>
            </a:extLst>
          </p:cNvPr>
          <p:cNvSpPr/>
          <p:nvPr/>
        </p:nvSpPr>
        <p:spPr>
          <a:xfrm>
            <a:off x="1623325" y="1097165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91AA3639-6887-614A-9BA5-011CA07F098D}"/>
              </a:ext>
            </a:extLst>
          </p:cNvPr>
          <p:cNvSpPr/>
          <p:nvPr/>
        </p:nvSpPr>
        <p:spPr>
          <a:xfrm>
            <a:off x="2876047" y="5666956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652452-6685-B74C-8A90-10E419398E98}"/>
              </a:ext>
            </a:extLst>
          </p:cNvPr>
          <p:cNvSpPr txBox="1"/>
          <p:nvPr/>
        </p:nvSpPr>
        <p:spPr>
          <a:xfrm>
            <a:off x="3477802" y="3683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/OUT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C3C2CC-0662-E046-A8F6-A366E2EA62CE}"/>
              </a:ext>
            </a:extLst>
          </p:cNvPr>
          <p:cNvSpPr txBox="1"/>
          <p:nvPr/>
        </p:nvSpPr>
        <p:spPr>
          <a:xfrm>
            <a:off x="8527621" y="296194"/>
            <a:ext cx="273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CDE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90059-75DB-2E44-A133-858666AE29FF}"/>
              </a:ext>
            </a:extLst>
          </p:cNvPr>
          <p:cNvSpPr txBox="1"/>
          <p:nvPr/>
        </p:nvSpPr>
        <p:spPr>
          <a:xfrm>
            <a:off x="8406369" y="652348"/>
            <a:ext cx="297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 The Windsor Trace Express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DC30D9-C170-4A40-BBE9-6C05D7C7C88A}"/>
              </a:ext>
            </a:extLst>
          </p:cNvPr>
          <p:cNvSpPr txBox="1"/>
          <p:nvPr/>
        </p:nvSpPr>
        <p:spPr>
          <a:xfrm>
            <a:off x="9006829" y="1099689"/>
            <a:ext cx="1954189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Training--ABC</a:t>
            </a:r>
          </a:p>
          <a:p>
            <a:r>
              <a:rPr lang="en-US" dirty="0"/>
              <a:t>VSE-PR—ABCD</a:t>
            </a:r>
          </a:p>
          <a:p>
            <a:r>
              <a:rPr lang="en-US" dirty="0" err="1"/>
              <a:t>Premlinary</a:t>
            </a:r>
            <a:r>
              <a:rPr lang="en-US" dirty="0"/>
              <a:t>--ABCD</a:t>
            </a:r>
          </a:p>
          <a:p>
            <a:r>
              <a:rPr lang="en-US" dirty="0"/>
              <a:t>IT-ABCDE</a:t>
            </a:r>
          </a:p>
          <a:p>
            <a:r>
              <a:rPr lang="en-US" dirty="0"/>
              <a:t>NAC IT –ABCDE</a:t>
            </a:r>
          </a:p>
          <a:p>
            <a:r>
              <a:rPr lang="en-US" dirty="0"/>
              <a:t>VSE IT- ABCDE</a:t>
            </a:r>
          </a:p>
          <a:p>
            <a:r>
              <a:rPr lang="en-US" dirty="0"/>
              <a:t>NAC VSE IT- ABCDE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3 knockdowns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1B568B0-3F35-334B-D6FA-D11FC60A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35">
            <a:off x="7302503" y="4782554"/>
            <a:ext cx="2076569" cy="1343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7569D-6BEE-017A-79ED-FFF26FBD29FD}"/>
              </a:ext>
            </a:extLst>
          </p:cNvPr>
          <p:cNvSpPr txBox="1"/>
          <p:nvPr/>
        </p:nvSpPr>
        <p:spPr>
          <a:xfrm>
            <a:off x="3690247" y="4887359"/>
            <a:ext cx="259691" cy="37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6E571-4D15-7444-DCDB-24F4902CE40D}"/>
              </a:ext>
            </a:extLst>
          </p:cNvPr>
          <p:cNvSpPr txBox="1"/>
          <p:nvPr/>
        </p:nvSpPr>
        <p:spPr>
          <a:xfrm>
            <a:off x="4237806" y="34141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0D63E-DA14-40AF-35F2-BA755448FF69}"/>
              </a:ext>
            </a:extLst>
          </p:cNvPr>
          <p:cNvSpPr txBox="1"/>
          <p:nvPr/>
        </p:nvSpPr>
        <p:spPr>
          <a:xfrm>
            <a:off x="10314845" y="53094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E1D04-B078-9D7E-D78C-1C065A563FB4}"/>
              </a:ext>
            </a:extLst>
          </p:cNvPr>
          <p:cNvSpPr txBox="1"/>
          <p:nvPr/>
        </p:nvSpPr>
        <p:spPr>
          <a:xfrm>
            <a:off x="5111656" y="36225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55320B-2C8F-825D-9781-165F8E47C4D3}"/>
              </a:ext>
            </a:extLst>
          </p:cNvPr>
          <p:cNvSpPr txBox="1"/>
          <p:nvPr/>
        </p:nvSpPr>
        <p:spPr>
          <a:xfrm>
            <a:off x="2226923" y="31297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FBC966-342E-BEBA-C720-E355FDF94E85}"/>
              </a:ext>
            </a:extLst>
          </p:cNvPr>
          <p:cNvCxnSpPr>
            <a:cxnSpLocks/>
          </p:cNvCxnSpPr>
          <p:nvPr/>
        </p:nvCxnSpPr>
        <p:spPr>
          <a:xfrm>
            <a:off x="9949162" y="5726986"/>
            <a:ext cx="1299542" cy="688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B07A5E-4237-6EA9-F55F-C5A22F2F355C}"/>
              </a:ext>
            </a:extLst>
          </p:cNvPr>
          <p:cNvCxnSpPr>
            <a:cxnSpLocks/>
          </p:cNvCxnSpPr>
          <p:nvPr/>
        </p:nvCxnSpPr>
        <p:spPr>
          <a:xfrm>
            <a:off x="3294555" y="4977787"/>
            <a:ext cx="562605" cy="3778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74F8CB-2D8C-523E-2D5A-57E9C4029392}"/>
              </a:ext>
            </a:extLst>
          </p:cNvPr>
          <p:cNvCxnSpPr>
            <a:cxnSpLocks/>
          </p:cNvCxnSpPr>
          <p:nvPr/>
        </p:nvCxnSpPr>
        <p:spPr>
          <a:xfrm flipV="1">
            <a:off x="5330888" y="3611508"/>
            <a:ext cx="282682" cy="6466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979CF9-889A-9424-EAA4-E33BE220D95B}"/>
              </a:ext>
            </a:extLst>
          </p:cNvPr>
          <p:cNvCxnSpPr>
            <a:cxnSpLocks/>
          </p:cNvCxnSpPr>
          <p:nvPr/>
        </p:nvCxnSpPr>
        <p:spPr>
          <a:xfrm>
            <a:off x="4016021" y="3611508"/>
            <a:ext cx="644161" cy="35076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D1F5FD-8423-DAD7-E06A-920FF682BF9D}"/>
              </a:ext>
            </a:extLst>
          </p:cNvPr>
          <p:cNvCxnSpPr>
            <a:cxnSpLocks/>
          </p:cNvCxnSpPr>
          <p:nvPr/>
        </p:nvCxnSpPr>
        <p:spPr>
          <a:xfrm flipH="1">
            <a:off x="4611332" y="3456646"/>
            <a:ext cx="83257" cy="220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944588-24E9-86D7-E7AD-2A7E4268C97F}"/>
              </a:ext>
            </a:extLst>
          </p:cNvPr>
          <p:cNvCxnSpPr>
            <a:cxnSpLocks/>
          </p:cNvCxnSpPr>
          <p:nvPr/>
        </p:nvCxnSpPr>
        <p:spPr>
          <a:xfrm>
            <a:off x="2850430" y="2326876"/>
            <a:ext cx="192366" cy="14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232B7D-07E1-BAC1-3DE8-62C371422EBA}"/>
              </a:ext>
            </a:extLst>
          </p:cNvPr>
          <p:cNvCxnSpPr>
            <a:cxnSpLocks/>
          </p:cNvCxnSpPr>
          <p:nvPr/>
        </p:nvCxnSpPr>
        <p:spPr>
          <a:xfrm>
            <a:off x="4830232" y="3886177"/>
            <a:ext cx="295588" cy="157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152D5F-DC0B-CEB1-55FB-87931444BECF}"/>
              </a:ext>
            </a:extLst>
          </p:cNvPr>
          <p:cNvCxnSpPr>
            <a:cxnSpLocks/>
          </p:cNvCxnSpPr>
          <p:nvPr/>
        </p:nvCxnSpPr>
        <p:spPr>
          <a:xfrm>
            <a:off x="10777894" y="5186758"/>
            <a:ext cx="0" cy="453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A7F187-DA83-69B7-295A-8278F5EF07B2}"/>
              </a:ext>
            </a:extLst>
          </p:cNvPr>
          <p:cNvCxnSpPr>
            <a:cxnSpLocks/>
          </p:cNvCxnSpPr>
          <p:nvPr/>
        </p:nvCxnSpPr>
        <p:spPr>
          <a:xfrm flipH="1">
            <a:off x="3554815" y="4579532"/>
            <a:ext cx="229345" cy="44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739738-070D-3CAD-C84B-02EC5DEE855A}"/>
              </a:ext>
            </a:extLst>
          </p:cNvPr>
          <p:cNvCxnSpPr>
            <a:cxnSpLocks/>
          </p:cNvCxnSpPr>
          <p:nvPr/>
        </p:nvCxnSpPr>
        <p:spPr>
          <a:xfrm flipV="1">
            <a:off x="2332825" y="2395014"/>
            <a:ext cx="943687" cy="13462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D183878-AE8A-A36D-AF8D-1BAD9200EC10}"/>
              </a:ext>
            </a:extLst>
          </p:cNvPr>
          <p:cNvSpPr txBox="1"/>
          <p:nvPr/>
        </p:nvSpPr>
        <p:spPr>
          <a:xfrm>
            <a:off x="2796012" y="24256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114D8A-A3D7-7D8F-BDA4-919C0DD46D46}"/>
              </a:ext>
            </a:extLst>
          </p:cNvPr>
          <p:cNvCxnSpPr>
            <a:cxnSpLocks/>
          </p:cNvCxnSpPr>
          <p:nvPr/>
        </p:nvCxnSpPr>
        <p:spPr>
          <a:xfrm>
            <a:off x="2057199" y="3325421"/>
            <a:ext cx="293045" cy="211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B0D090-DD5D-4107-4B34-A147FE359618}"/>
              </a:ext>
            </a:extLst>
          </p:cNvPr>
          <p:cNvSpPr txBox="1"/>
          <p:nvPr/>
        </p:nvSpPr>
        <p:spPr>
          <a:xfrm>
            <a:off x="3252384" y="436955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CF431C-C388-FE3E-FA6F-797829D270FE}"/>
              </a:ext>
            </a:extLst>
          </p:cNvPr>
          <p:cNvSpPr txBox="1"/>
          <p:nvPr/>
        </p:nvSpPr>
        <p:spPr>
          <a:xfrm>
            <a:off x="3149666" y="3429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891F15-6EB9-BB50-C717-D04EFBCE68DD}"/>
              </a:ext>
            </a:extLst>
          </p:cNvPr>
          <p:cNvSpPr txBox="1"/>
          <p:nvPr/>
        </p:nvSpPr>
        <p:spPr>
          <a:xfrm>
            <a:off x="4018240" y="4869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287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4DD882-28AD-03DE-75CC-23EFC824BC63}"/>
              </a:ext>
            </a:extLst>
          </p:cNvPr>
          <p:cNvGrpSpPr/>
          <p:nvPr/>
        </p:nvGrpSpPr>
        <p:grpSpPr>
          <a:xfrm rot="10800000">
            <a:off x="11227920" y="3923092"/>
            <a:ext cx="526772" cy="726948"/>
            <a:chOff x="5874028" y="457200"/>
            <a:chExt cx="526772" cy="685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4029409-D177-2185-E77B-EB94C987429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9763C9-97D1-44A2-AA3F-1CDE1904BD4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FD22EE-2B86-4677-74CD-C22EFFC3D62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D699D6-DF2D-505E-B865-05D66F1E6B46}"/>
                </a:ext>
              </a:extLst>
            </p:cNvPr>
            <p:cNvSpPr txBox="1"/>
            <p:nvPr/>
          </p:nvSpPr>
          <p:spPr>
            <a:xfrm rot="10800000">
              <a:off x="5874028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53A52-323D-E46E-F027-F61EF8222DAE}"/>
              </a:ext>
            </a:extLst>
          </p:cNvPr>
          <p:cNvGrpSpPr/>
          <p:nvPr/>
        </p:nvGrpSpPr>
        <p:grpSpPr>
          <a:xfrm rot="13530134">
            <a:off x="10319675" y="5416024"/>
            <a:ext cx="503060" cy="753993"/>
            <a:chOff x="5897740" y="431688"/>
            <a:chExt cx="503060" cy="7113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F2030F-3C07-BC12-E345-3A4B638C1C3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C4B539-F012-E71B-70F4-51FCC35DD06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5D1834-D336-036D-50F9-02A9760B653B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E668E6-4D31-C9CB-03E9-D6B1FEFEB1E0}"/>
                </a:ext>
              </a:extLst>
            </p:cNvPr>
            <p:cNvSpPr txBox="1"/>
            <p:nvPr/>
          </p:nvSpPr>
          <p:spPr>
            <a:xfrm rot="11234634">
              <a:off x="5897740" y="4316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FA19AF-90B1-FC6D-2AFB-F9B700522334}"/>
              </a:ext>
            </a:extLst>
          </p:cNvPr>
          <p:cNvGrpSpPr/>
          <p:nvPr/>
        </p:nvGrpSpPr>
        <p:grpSpPr>
          <a:xfrm rot="16426061">
            <a:off x="7709447" y="5841410"/>
            <a:ext cx="533400" cy="726948"/>
            <a:chOff x="5943600" y="457200"/>
            <a:chExt cx="533400" cy="685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3D0D67-DEB9-1596-922B-8C91BFA64F4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F5A3D3-CBEA-AE87-2A7B-D6BBBAF8992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E24127-951A-DA93-D50E-0A52781AA06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600A5E-083A-0C53-372F-5A1C75CFDCF0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7E23EB-7B5C-45D4-DF53-91BC0289A631}"/>
              </a:ext>
            </a:extLst>
          </p:cNvPr>
          <p:cNvGrpSpPr/>
          <p:nvPr/>
        </p:nvGrpSpPr>
        <p:grpSpPr>
          <a:xfrm rot="1155643">
            <a:off x="7132751" y="4846856"/>
            <a:ext cx="533400" cy="726948"/>
            <a:chOff x="5943600" y="457200"/>
            <a:chExt cx="5334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0502E3-B11B-32C6-4C35-0F033AC46420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DD51A2-9F30-6223-69E0-65B05962A59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2B13DD-D6D8-13F5-EEE1-4047C58BD66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D6E1E-A69F-59C7-3E1A-F6C94E047998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FEC1A-D86E-D66E-1893-3FB8794AEDBB}"/>
              </a:ext>
            </a:extLst>
          </p:cNvPr>
          <p:cNvGrpSpPr/>
          <p:nvPr/>
        </p:nvGrpSpPr>
        <p:grpSpPr>
          <a:xfrm rot="13828235">
            <a:off x="3168498" y="2300693"/>
            <a:ext cx="494724" cy="734877"/>
            <a:chOff x="5906076" y="449715"/>
            <a:chExt cx="494724" cy="6932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E6905C-B02B-8CD6-5E88-8EAC2E5779BD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9B95C2-4ABC-1D69-950E-106A43833B01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6596A4-330A-9912-E95A-76BEBB4259C9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A6C014-D5D7-0513-1EE0-DEEB0E2D0B23}"/>
                </a:ext>
              </a:extLst>
            </p:cNvPr>
            <p:cNvSpPr txBox="1"/>
            <p:nvPr/>
          </p:nvSpPr>
          <p:spPr>
            <a:xfrm rot="11138667">
              <a:off x="5906076" y="449715"/>
              <a:ext cx="4572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7F589-9FC9-58B8-9CD9-21B92C32F494}"/>
              </a:ext>
            </a:extLst>
          </p:cNvPr>
          <p:cNvGrpSpPr/>
          <p:nvPr/>
        </p:nvGrpSpPr>
        <p:grpSpPr>
          <a:xfrm rot="7454891">
            <a:off x="2586864" y="5220552"/>
            <a:ext cx="513844" cy="780791"/>
            <a:chOff x="5886956" y="406405"/>
            <a:chExt cx="513844" cy="7365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CBE9CE-1360-9513-7ABA-1E480DA5072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3A972E-8046-F31A-BB4D-C76EB49D90D0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84CCD9-D846-F31B-DD0B-5C337750DDEB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E1F190-6550-7269-4B24-95FA0BBA3BD8}"/>
                </a:ext>
              </a:extLst>
            </p:cNvPr>
            <p:cNvSpPr txBox="1"/>
            <p:nvPr/>
          </p:nvSpPr>
          <p:spPr>
            <a:xfrm rot="11093528">
              <a:off x="5886956" y="40640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F1B63F-4A20-CDC2-E457-B5E469E1EC06}"/>
              </a:ext>
            </a:extLst>
          </p:cNvPr>
          <p:cNvGrpSpPr/>
          <p:nvPr/>
        </p:nvGrpSpPr>
        <p:grpSpPr>
          <a:xfrm>
            <a:off x="-1364975" y="1403885"/>
            <a:ext cx="533400" cy="726948"/>
            <a:chOff x="5943600" y="457200"/>
            <a:chExt cx="533400" cy="685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552FAB-28BA-71BA-5C09-81B26D980803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F37F5B-1ACE-4BDE-7078-3F410457BCD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B063BC-8807-1A22-D572-FA41F153750F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AEDBE1-E0A1-DF1A-B690-14A6CB2C689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B9DCA7-FDDC-4946-F8D4-045D839720DF}"/>
              </a:ext>
            </a:extLst>
          </p:cNvPr>
          <p:cNvGrpSpPr/>
          <p:nvPr/>
        </p:nvGrpSpPr>
        <p:grpSpPr>
          <a:xfrm rot="7129016">
            <a:off x="9960659" y="1221881"/>
            <a:ext cx="536603" cy="762346"/>
            <a:chOff x="5864197" y="423805"/>
            <a:chExt cx="536603" cy="71919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0D14AC-C2F4-8A52-E6D7-31BD8E874743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CDB9AB-8A27-49F1-709D-F63225689D3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35208F5-3BB4-ABA8-FED5-37972AC2C7EE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3CD1E-0C3E-D355-9290-ADD464625AE0}"/>
                </a:ext>
              </a:extLst>
            </p:cNvPr>
            <p:cNvSpPr txBox="1"/>
            <p:nvPr/>
          </p:nvSpPr>
          <p:spPr>
            <a:xfrm rot="10901675">
              <a:off x="5864197" y="423805"/>
              <a:ext cx="4572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2E3183-B397-ED7E-EE2F-35F6DF8421C3}"/>
              </a:ext>
            </a:extLst>
          </p:cNvPr>
          <p:cNvGrpSpPr/>
          <p:nvPr/>
        </p:nvGrpSpPr>
        <p:grpSpPr>
          <a:xfrm rot="16200000">
            <a:off x="7869336" y="2187246"/>
            <a:ext cx="533400" cy="726948"/>
            <a:chOff x="5943600" y="457200"/>
            <a:chExt cx="533400" cy="6858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5804DA-EEA2-3775-AD4F-BE3A0E724A4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E2AD91E-0798-9B3A-A287-F747C4AA1907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4BE22E-56C8-C563-9A3E-1586151775B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1EF9C6-85B1-F045-7FC9-905DD85D3964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2DDAA3-4ADE-8B48-6B91-EB48306C69F7}"/>
              </a:ext>
            </a:extLst>
          </p:cNvPr>
          <p:cNvGrpSpPr/>
          <p:nvPr/>
        </p:nvGrpSpPr>
        <p:grpSpPr>
          <a:xfrm>
            <a:off x="-1386629" y="3083318"/>
            <a:ext cx="533400" cy="726948"/>
            <a:chOff x="5943600" y="457200"/>
            <a:chExt cx="533400" cy="685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58F1B3-7CDF-C4F7-8D26-C6BB2BF2A24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30AEBE-4FA4-D0E4-F7C3-E62042AD6AB0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1FF5267-1AAA-2A5C-EA2D-925E49BF3C09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8DE53A-43D4-098B-EC51-EF2E09C0F57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4C1749-5411-D6A3-8251-242E1B2CF49B}"/>
              </a:ext>
            </a:extLst>
          </p:cNvPr>
          <p:cNvGrpSpPr/>
          <p:nvPr/>
        </p:nvGrpSpPr>
        <p:grpSpPr>
          <a:xfrm rot="20143408">
            <a:off x="2956791" y="4501096"/>
            <a:ext cx="533400" cy="726948"/>
            <a:chOff x="5943600" y="457200"/>
            <a:chExt cx="533400" cy="6858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9CD532-3852-EC32-4DC7-BE385B889B9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BC889C6-E683-BED1-7C1C-6B0F8A43D61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52CB3BB-A00E-BF26-2D41-661CC4D39ECC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81609F-3CB5-D772-9A7B-5AC12734F20E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139C0E-39C7-B165-974C-BD7650B88589}"/>
              </a:ext>
            </a:extLst>
          </p:cNvPr>
          <p:cNvGrpSpPr/>
          <p:nvPr/>
        </p:nvGrpSpPr>
        <p:grpSpPr>
          <a:xfrm rot="10800000">
            <a:off x="4478241" y="1758930"/>
            <a:ext cx="566528" cy="726948"/>
            <a:chOff x="5834272" y="457200"/>
            <a:chExt cx="566528" cy="685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C0966A-9533-48D5-3139-C15CBDC89DB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B969810-D8FF-163A-E24F-56A50B047AE9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DF745DE-6D23-AE21-0532-3476A1015AC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39BAF4-CEB8-A784-942F-92C0B556D225}"/>
                </a:ext>
              </a:extLst>
            </p:cNvPr>
            <p:cNvSpPr txBox="1"/>
            <p:nvPr/>
          </p:nvSpPr>
          <p:spPr>
            <a:xfrm rot="10800000">
              <a:off x="5834272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4DD154C-77F0-E8D8-7E79-E1FA8DF6ECD8}"/>
              </a:ext>
            </a:extLst>
          </p:cNvPr>
          <p:cNvGrpSpPr/>
          <p:nvPr/>
        </p:nvGrpSpPr>
        <p:grpSpPr>
          <a:xfrm rot="16200000">
            <a:off x="7328078" y="186825"/>
            <a:ext cx="553277" cy="687190"/>
            <a:chOff x="5847523" y="494708"/>
            <a:chExt cx="553277" cy="64829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7562A07-B125-41CF-5266-4AD0937B715F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7BBF15-142C-98B1-A867-644F6093735D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AAF37B7-63D9-EB5F-DE8F-592CAFAA6BA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8B8D43-08AF-E0E5-E86F-B94C71A69219}"/>
                </a:ext>
              </a:extLst>
            </p:cNvPr>
            <p:cNvSpPr txBox="1"/>
            <p:nvPr/>
          </p:nvSpPr>
          <p:spPr>
            <a:xfrm rot="10800000">
              <a:off x="5847523" y="494708"/>
              <a:ext cx="457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85C908-311D-5E6F-DDD3-C2A9BDD400CD}"/>
              </a:ext>
            </a:extLst>
          </p:cNvPr>
          <p:cNvGrpSpPr/>
          <p:nvPr/>
        </p:nvGrpSpPr>
        <p:grpSpPr>
          <a:xfrm rot="3190483">
            <a:off x="11206369" y="1413476"/>
            <a:ext cx="533400" cy="726948"/>
            <a:chOff x="5943600" y="457200"/>
            <a:chExt cx="533400" cy="685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4E3CDF-666B-1482-99C1-C6CA7274547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AA5AB1-E995-A670-C09E-081A3413FE8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8D29ECE-F5CB-68D3-B213-88A2AF07198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64C7F9-37D8-6F1D-8AF3-BE2DA15E387F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543F98-128E-DA85-1780-A99F5CC24EB3}"/>
              </a:ext>
            </a:extLst>
          </p:cNvPr>
          <p:cNvGrpSpPr/>
          <p:nvPr/>
        </p:nvGrpSpPr>
        <p:grpSpPr>
          <a:xfrm rot="18769108">
            <a:off x="10016867" y="2725681"/>
            <a:ext cx="533400" cy="726948"/>
            <a:chOff x="5943600" y="457200"/>
            <a:chExt cx="533400" cy="6858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04EEEE-70C7-D429-3F67-6906A1FA1FF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4F588D-A823-64CE-ADC5-A338A3D3800D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ADA1C74-03DC-7FA8-DACB-2D16C63CEEC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128E70-7129-4FD7-112D-979A863DA20E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66D75C-E0A0-5B8D-BAEC-6EF271DB731A}"/>
              </a:ext>
            </a:extLst>
          </p:cNvPr>
          <p:cNvGrpSpPr/>
          <p:nvPr/>
        </p:nvGrpSpPr>
        <p:grpSpPr>
          <a:xfrm rot="10800000">
            <a:off x="3846300" y="3097280"/>
            <a:ext cx="553276" cy="726948"/>
            <a:chOff x="5847524" y="457200"/>
            <a:chExt cx="553276" cy="6858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7BC9BA3-A532-14FC-4EBB-4B2B52680CB5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6B7B1F3-6615-9E18-ED6F-5D052341C747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A00911-2CD1-E612-05E4-3CB15D4D4395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6A879A-1EE3-D1B3-A5F8-FBCADF3C84D2}"/>
                </a:ext>
              </a:extLst>
            </p:cNvPr>
            <p:cNvSpPr txBox="1"/>
            <p:nvPr/>
          </p:nvSpPr>
          <p:spPr>
            <a:xfrm rot="10800000">
              <a:off x="5847524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A86AA5-F699-F0D6-40DD-661FEC20521D}"/>
              </a:ext>
            </a:extLst>
          </p:cNvPr>
          <p:cNvGrpSpPr/>
          <p:nvPr/>
        </p:nvGrpSpPr>
        <p:grpSpPr>
          <a:xfrm rot="2902882">
            <a:off x="9124840" y="4215219"/>
            <a:ext cx="533400" cy="726948"/>
            <a:chOff x="5943600" y="457200"/>
            <a:chExt cx="533400" cy="685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B19100-CC86-859D-0278-3068486C080B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FBC7B17-8578-0513-86D9-9696AD0FC9DB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CAB98A6-7961-D99D-E06F-52F6E1941566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D6C17A6-2320-8BED-E51C-19E177A0F00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FF36A5-10D1-ECF4-7405-CB6BFAA26914}"/>
              </a:ext>
            </a:extLst>
          </p:cNvPr>
          <p:cNvGrpSpPr/>
          <p:nvPr/>
        </p:nvGrpSpPr>
        <p:grpSpPr>
          <a:xfrm rot="7999224">
            <a:off x="3256252" y="3694973"/>
            <a:ext cx="480010" cy="793444"/>
            <a:chOff x="5920790" y="394466"/>
            <a:chExt cx="480010" cy="7485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412733-4FDB-1793-4811-2F123D567D8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80E00E4-3C0E-9622-A8A0-95735C43465A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3E9FD13-F697-62CC-B7E5-868FDE8EF71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93FA935-ED46-06A9-67D6-A2483143F470}"/>
                </a:ext>
              </a:extLst>
            </p:cNvPr>
            <p:cNvSpPr txBox="1"/>
            <p:nvPr/>
          </p:nvSpPr>
          <p:spPr>
            <a:xfrm rot="10853457">
              <a:off x="5920790" y="39446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18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D45CC67-58A9-89E5-A0D4-3807C9CD9DFD}"/>
              </a:ext>
            </a:extLst>
          </p:cNvPr>
          <p:cNvGrpSpPr/>
          <p:nvPr/>
        </p:nvGrpSpPr>
        <p:grpSpPr>
          <a:xfrm rot="9823345">
            <a:off x="1623917" y="2683482"/>
            <a:ext cx="508208" cy="764091"/>
            <a:chOff x="5892592" y="422157"/>
            <a:chExt cx="508208" cy="72084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6FE2040-7159-74A6-F41E-D1741E052F1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90966A8-D455-D31D-DC03-CA7B87062A61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87A69C6-3C51-6F5A-781A-9654774719D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DA503BE-B31B-19DC-3FA9-EE8681F35165}"/>
                </a:ext>
              </a:extLst>
            </p:cNvPr>
            <p:cNvSpPr txBox="1"/>
            <p:nvPr/>
          </p:nvSpPr>
          <p:spPr>
            <a:xfrm rot="11278046">
              <a:off x="5892592" y="422157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62E086A-FA65-BFF7-D65A-1DED906504C6}"/>
              </a:ext>
            </a:extLst>
          </p:cNvPr>
          <p:cNvGrpSpPr/>
          <p:nvPr/>
        </p:nvGrpSpPr>
        <p:grpSpPr>
          <a:xfrm rot="17045825">
            <a:off x="2704881" y="549861"/>
            <a:ext cx="533400" cy="726948"/>
            <a:chOff x="5943600" y="457200"/>
            <a:chExt cx="533400" cy="6858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E16D0E-1E02-17D3-259B-502865826B8B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E583168-2324-F8C4-B033-FA40B880CA25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A659514-D74B-8985-5687-ACF14EC48A3E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DAA74DB-D8C1-44E7-3C05-E5312BFE3B23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724383-C9F9-32D5-6C10-68894A8D196D}"/>
              </a:ext>
            </a:extLst>
          </p:cNvPr>
          <p:cNvGrpSpPr/>
          <p:nvPr/>
        </p:nvGrpSpPr>
        <p:grpSpPr>
          <a:xfrm rot="2818031">
            <a:off x="4667789" y="1751107"/>
            <a:ext cx="990600" cy="4038600"/>
            <a:chOff x="6477000" y="2667000"/>
            <a:chExt cx="990600" cy="38100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6682856-1729-1AB1-E25E-ECFD3E48F0B6}"/>
                </a:ext>
              </a:extLst>
            </p:cNvPr>
            <p:cNvGrpSpPr/>
            <p:nvPr/>
          </p:nvGrpSpPr>
          <p:grpSpPr>
            <a:xfrm>
              <a:off x="6934200" y="5791200"/>
              <a:ext cx="533400" cy="685800"/>
              <a:chOff x="5943600" y="457200"/>
              <a:chExt cx="533400" cy="6858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D48E077-0404-26E5-2FC0-4DBDC24FDC46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E1A39B2-D899-A58B-532C-5A4ADC5560E9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C55799-4FF4-329B-D649-8814D4975B20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7F72A05-C352-5B30-0095-6FC0C496293F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D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BCE87CA-EAF6-0E61-27F6-40A48D7F0F8A}"/>
                </a:ext>
              </a:extLst>
            </p:cNvPr>
            <p:cNvGrpSpPr/>
            <p:nvPr/>
          </p:nvGrpSpPr>
          <p:grpSpPr>
            <a:xfrm>
              <a:off x="6477000" y="4724400"/>
              <a:ext cx="533400" cy="685800"/>
              <a:chOff x="5943600" y="457200"/>
              <a:chExt cx="533400" cy="6858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5999137-DAC0-68AF-AD43-CF1817DEA0C9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D1AC5E7-4AB4-78A4-35E8-E6AC63B85C40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6A90D6F2-3310-A185-7748-740B9AD609E0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878AFBA-E812-BEC3-1148-5DD82D22B9E5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C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DDD4ABB-7244-1DBD-EE21-399A193CE467}"/>
                </a:ext>
              </a:extLst>
            </p:cNvPr>
            <p:cNvGrpSpPr/>
            <p:nvPr/>
          </p:nvGrpSpPr>
          <p:grpSpPr>
            <a:xfrm>
              <a:off x="6934200" y="3733800"/>
              <a:ext cx="533400" cy="685800"/>
              <a:chOff x="5943600" y="457200"/>
              <a:chExt cx="533400" cy="685800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6609355-B51B-C923-E02E-EE8908F26445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A1BD1BA-7FAA-63F9-50E1-2C61C3251217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EF5F6A1A-BCAD-CC80-D04C-9E0410EF288B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6E2D6B0-4694-0B9A-1D30-489BB3B48A16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B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25D7F34-0EDE-EF8A-DF86-C92876309802}"/>
                </a:ext>
              </a:extLst>
            </p:cNvPr>
            <p:cNvGrpSpPr/>
            <p:nvPr/>
          </p:nvGrpSpPr>
          <p:grpSpPr>
            <a:xfrm>
              <a:off x="6477000" y="2667000"/>
              <a:ext cx="533400" cy="685800"/>
              <a:chOff x="5943600" y="457200"/>
              <a:chExt cx="5334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7FCFD2D-F9B9-B1FD-6F74-A8E2CE328035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3F227F6-F060-E5E7-ACEE-90965F0A5826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D50D0D99-1393-51BD-21E5-979619BDE1FC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383A2B0-84AD-B8B5-CA6B-C4ED475F3835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A</a:t>
                </a: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DA9C658-10E7-A1E9-041D-E7CA848DF9CC}"/>
              </a:ext>
            </a:extLst>
          </p:cNvPr>
          <p:cNvGrpSpPr/>
          <p:nvPr/>
        </p:nvGrpSpPr>
        <p:grpSpPr>
          <a:xfrm rot="5400000">
            <a:off x="4872927" y="330706"/>
            <a:ext cx="862064" cy="1149795"/>
            <a:chOff x="-3148230" y="382488"/>
            <a:chExt cx="862064" cy="108471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BF7E1CD-2F87-02B9-6348-E2442CF1B7D8}"/>
                </a:ext>
              </a:extLst>
            </p:cNvPr>
            <p:cNvGrpSpPr/>
            <p:nvPr/>
          </p:nvGrpSpPr>
          <p:grpSpPr>
            <a:xfrm rot="16200000">
              <a:off x="-3128774" y="624592"/>
              <a:ext cx="823152" cy="862064"/>
              <a:chOff x="3703509" y="1156760"/>
              <a:chExt cx="968414" cy="1014194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39185AC-BBAC-8BF4-F598-A52F06E76035}"/>
                  </a:ext>
                </a:extLst>
              </p:cNvPr>
              <p:cNvSpPr/>
              <p:nvPr/>
            </p:nvSpPr>
            <p:spPr>
              <a:xfrm rot="10800000">
                <a:off x="4505376" y="2094754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A6E5FC7-2653-954A-7A1A-4A390AB812D6}"/>
                  </a:ext>
                </a:extLst>
              </p:cNvPr>
              <p:cNvSpPr/>
              <p:nvPr/>
            </p:nvSpPr>
            <p:spPr>
              <a:xfrm rot="10800000">
                <a:off x="4505376" y="14089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D054C5F-7B41-DEAD-9D6A-4AE05732AF1D}"/>
                  </a:ext>
                </a:extLst>
              </p:cNvPr>
              <p:cNvSpPr txBox="1"/>
              <p:nvPr/>
            </p:nvSpPr>
            <p:spPr>
              <a:xfrm>
                <a:off x="3757523" y="1156760"/>
                <a:ext cx="914400" cy="66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      START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C47057-F4A0-1EC4-5420-AF788BC306A4}"/>
                  </a:ext>
                </a:extLst>
              </p:cNvPr>
              <p:cNvSpPr txBox="1"/>
              <p:nvPr/>
            </p:nvSpPr>
            <p:spPr>
              <a:xfrm>
                <a:off x="3703509" y="1695795"/>
                <a:ext cx="901786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FINISH</a:t>
                </a:r>
              </a:p>
            </p:txBody>
          </p:sp>
        </p:grp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F8FBCAF-E26B-7DB0-AF62-126BB7E51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641859" y="382488"/>
              <a:ext cx="0" cy="418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E59EB1-FF89-2D39-B4A3-DD2B10F19C5E}"/>
              </a:ext>
            </a:extLst>
          </p:cNvPr>
          <p:cNvGrpSpPr/>
          <p:nvPr/>
        </p:nvGrpSpPr>
        <p:grpSpPr>
          <a:xfrm>
            <a:off x="-2851273" y="3030272"/>
            <a:ext cx="862064" cy="1306124"/>
            <a:chOff x="-3167012" y="1492245"/>
            <a:chExt cx="862064" cy="123219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E5D666C-1156-3052-12D4-D4D666950398}"/>
                </a:ext>
              </a:extLst>
            </p:cNvPr>
            <p:cNvGrpSpPr/>
            <p:nvPr/>
          </p:nvGrpSpPr>
          <p:grpSpPr>
            <a:xfrm rot="16200000">
              <a:off x="-3214654" y="1604895"/>
              <a:ext cx="957347" cy="862064"/>
              <a:chOff x="3757523" y="1156760"/>
              <a:chExt cx="1126290" cy="1014194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B20A5C4-7E65-E231-AE98-ECF6359C6A6C}"/>
                  </a:ext>
                </a:extLst>
              </p:cNvPr>
              <p:cNvSpPr/>
              <p:nvPr/>
            </p:nvSpPr>
            <p:spPr>
              <a:xfrm rot="10800000">
                <a:off x="4505376" y="2094754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5AEEF2A-C9EA-9D88-4802-8767EB39BC0A}"/>
                  </a:ext>
                </a:extLst>
              </p:cNvPr>
              <p:cNvSpPr/>
              <p:nvPr/>
            </p:nvSpPr>
            <p:spPr>
              <a:xfrm rot="10800000">
                <a:off x="4505376" y="14089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66E5ECD-EFAD-49F6-642E-9F2EE7BC94B4}"/>
                  </a:ext>
                </a:extLst>
              </p:cNvPr>
              <p:cNvSpPr txBox="1"/>
              <p:nvPr/>
            </p:nvSpPr>
            <p:spPr>
              <a:xfrm>
                <a:off x="3757523" y="1156760"/>
                <a:ext cx="914400" cy="66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      START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D3E6BFF-98CD-CC06-F55F-1783EADB8496}"/>
                  </a:ext>
                </a:extLst>
              </p:cNvPr>
              <p:cNvSpPr txBox="1"/>
              <p:nvPr/>
            </p:nvSpPr>
            <p:spPr>
              <a:xfrm>
                <a:off x="3982027" y="1685955"/>
                <a:ext cx="901786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FINISH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B7B053E-1D29-7936-9F70-45FAAADCAB8B}"/>
                  </a:ext>
                </a:extLst>
              </p:cNvPr>
              <p:cNvSpPr/>
              <p:nvPr/>
            </p:nvSpPr>
            <p:spPr>
              <a:xfrm rot="10800000">
                <a:off x="4579554" y="20947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88579A7-399E-5C84-D4AB-0FE1BA128447}"/>
                  </a:ext>
                </a:extLst>
              </p:cNvPr>
              <p:cNvSpPr/>
              <p:nvPr/>
            </p:nvSpPr>
            <p:spPr>
              <a:xfrm rot="10800000">
                <a:off x="4581576" y="1407363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</p:grp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C9B608E-B027-1359-480B-12D031AE5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735173" y="1492245"/>
              <a:ext cx="0" cy="418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37BA662-000E-275D-ABC5-FDC8E144F055}"/>
                </a:ext>
              </a:extLst>
            </p:cNvPr>
            <p:cNvCxnSpPr>
              <a:cxnSpLocks/>
            </p:cNvCxnSpPr>
            <p:nvPr/>
          </p:nvCxnSpPr>
          <p:spPr>
            <a:xfrm>
              <a:off x="-2552500" y="2304763"/>
              <a:ext cx="0" cy="4196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71C198F-6F34-2ED3-DA73-43B5917E9C11}"/>
              </a:ext>
            </a:extLst>
          </p:cNvPr>
          <p:cNvGrpSpPr/>
          <p:nvPr/>
        </p:nvGrpSpPr>
        <p:grpSpPr>
          <a:xfrm rot="13467177">
            <a:off x="5734367" y="3483013"/>
            <a:ext cx="1103048" cy="2856397"/>
            <a:chOff x="6364552" y="2715487"/>
            <a:chExt cx="1103048" cy="269471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A70DEF6-7996-0E89-F806-69E63A285453}"/>
                </a:ext>
              </a:extLst>
            </p:cNvPr>
            <p:cNvGrpSpPr/>
            <p:nvPr/>
          </p:nvGrpSpPr>
          <p:grpSpPr>
            <a:xfrm>
              <a:off x="6477000" y="4724400"/>
              <a:ext cx="533400" cy="685800"/>
              <a:chOff x="5943600" y="457200"/>
              <a:chExt cx="533400" cy="685800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58C2DAF-68E0-ED24-878B-ED88930697FD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E46F375-3415-B02B-D2C6-BFFF2CE5BC8D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9D0938F-1E02-0268-9AA6-BCC0AE39B9DC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53BE756-C409-B101-5313-E2AEFE0CE242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C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AE240E6-A398-1505-7FE8-8067C9CE3059}"/>
                </a:ext>
              </a:extLst>
            </p:cNvPr>
            <p:cNvGrpSpPr/>
            <p:nvPr/>
          </p:nvGrpSpPr>
          <p:grpSpPr>
            <a:xfrm>
              <a:off x="6934200" y="3733800"/>
              <a:ext cx="533400" cy="685800"/>
              <a:chOff x="5943600" y="457200"/>
              <a:chExt cx="533400" cy="6858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D759CFC-6492-F4C9-94B7-941D0A1527B0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D174293-C7BC-FB8E-1C0F-141A2418D3AB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E9119A1-0E8E-FC03-9AAB-7AF918ED8B22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24B0158-518B-83A9-5F42-4914E08AA59B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B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BA8B5DC-E5A0-D4BD-EC67-227F9D002222}"/>
                </a:ext>
              </a:extLst>
            </p:cNvPr>
            <p:cNvGrpSpPr/>
            <p:nvPr/>
          </p:nvGrpSpPr>
          <p:grpSpPr>
            <a:xfrm>
              <a:off x="6364552" y="2715487"/>
              <a:ext cx="569648" cy="637313"/>
              <a:chOff x="5831152" y="505687"/>
              <a:chExt cx="569648" cy="637313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A07C130-2F8F-F12D-13BC-6BCEDDE4E6CE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4BC5B464-909C-F589-58F4-495C7EA91346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68CA1437-D818-31B5-9896-B0E0D0A3E254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0B53ACB-8C43-09F3-71E0-25FF0735496B}"/>
                  </a:ext>
                </a:extLst>
              </p:cNvPr>
              <p:cNvSpPr txBox="1"/>
              <p:nvPr/>
            </p:nvSpPr>
            <p:spPr>
              <a:xfrm rot="10697299">
                <a:off x="5831152" y="505687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A</a:t>
                </a:r>
              </a:p>
            </p:txBody>
          </p:sp>
        </p:grp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3104369A-A52E-E0DF-7D94-E071EBC19CDD}"/>
              </a:ext>
            </a:extLst>
          </p:cNvPr>
          <p:cNvSpPr/>
          <p:nvPr/>
        </p:nvSpPr>
        <p:spPr>
          <a:xfrm rot="13828235">
            <a:off x="3655322" y="2618889"/>
            <a:ext cx="76200" cy="8077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CBC1FDE-918E-B792-7B85-5834FBF2B787}"/>
              </a:ext>
            </a:extLst>
          </p:cNvPr>
          <p:cNvSpPr/>
          <p:nvPr/>
        </p:nvSpPr>
        <p:spPr>
          <a:xfrm rot="13828235">
            <a:off x="3409806" y="2337461"/>
            <a:ext cx="76200" cy="807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4837125-757D-EA1B-E424-77428B4AE3BD}"/>
              </a:ext>
            </a:extLst>
          </p:cNvPr>
          <p:cNvSpPr txBox="1"/>
          <p:nvPr/>
        </p:nvSpPr>
        <p:spPr>
          <a:xfrm rot="2753079">
            <a:off x="6089982" y="2088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8892042-A924-0E14-E067-CF73B5A1967E}"/>
              </a:ext>
            </a:extLst>
          </p:cNvPr>
          <p:cNvSpPr txBox="1"/>
          <p:nvPr/>
        </p:nvSpPr>
        <p:spPr>
          <a:xfrm rot="2808840">
            <a:off x="5364683" y="58082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FA5EA47-B6CD-60E3-1C45-B75943E4B9C1}"/>
              </a:ext>
            </a:extLst>
          </p:cNvPr>
          <p:cNvSpPr txBox="1"/>
          <p:nvPr/>
        </p:nvSpPr>
        <p:spPr>
          <a:xfrm>
            <a:off x="5026408" y="158715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Judges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0645B890-7518-DCB0-D885-2C02E722DE1D}"/>
              </a:ext>
            </a:extLst>
          </p:cNvPr>
          <p:cNvSpPr/>
          <p:nvPr/>
        </p:nvSpPr>
        <p:spPr>
          <a:xfrm>
            <a:off x="2332609" y="517410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37F9E2F-77B9-7A2E-3D6B-465A8CB60769}"/>
              </a:ext>
            </a:extLst>
          </p:cNvPr>
          <p:cNvSpPr/>
          <p:nvPr/>
        </p:nvSpPr>
        <p:spPr>
          <a:xfrm>
            <a:off x="10912235" y="375857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6821094-9D93-B3E2-8599-B545BDBF47F9}"/>
              </a:ext>
            </a:extLst>
          </p:cNvPr>
          <p:cNvSpPr/>
          <p:nvPr/>
        </p:nvSpPr>
        <p:spPr>
          <a:xfrm rot="10800000">
            <a:off x="11615548" y="4067275"/>
            <a:ext cx="76200" cy="8077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51484B5-DA13-2652-3DD2-0EA5998F01D0}"/>
              </a:ext>
            </a:extLst>
          </p:cNvPr>
          <p:cNvSpPr/>
          <p:nvPr/>
        </p:nvSpPr>
        <p:spPr>
          <a:xfrm rot="10800000">
            <a:off x="11234548" y="4067280"/>
            <a:ext cx="76200" cy="807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E203CBCD-7B52-4C03-A04C-CD0DC9C7E5CB}"/>
              </a:ext>
            </a:extLst>
          </p:cNvPr>
          <p:cNvSpPr/>
          <p:nvPr/>
        </p:nvSpPr>
        <p:spPr>
          <a:xfrm>
            <a:off x="7147517" y="95068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43336B-952D-2FA9-4CC4-C8AF293A3740}"/>
              </a:ext>
            </a:extLst>
          </p:cNvPr>
          <p:cNvSpPr txBox="1"/>
          <p:nvPr/>
        </p:nvSpPr>
        <p:spPr>
          <a:xfrm>
            <a:off x="516835" y="343381"/>
            <a:ext cx="2012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Windsor Trace CDE </a:t>
            </a:r>
          </a:p>
          <a:p>
            <a:pPr algn="ctr"/>
            <a:r>
              <a:rPr lang="en-US" dirty="0"/>
              <a:t>Cones 2023</a:t>
            </a:r>
          </a:p>
          <a:p>
            <a:pPr algn="ctr"/>
            <a:r>
              <a:rPr lang="en-US" dirty="0"/>
              <a:t> TR, PR, IT Regular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A8B4550-473B-61A5-C1F7-65E03FD3B25D}"/>
              </a:ext>
            </a:extLst>
          </p:cNvPr>
          <p:cNvCxnSpPr>
            <a:cxnSpLocks/>
          </p:cNvCxnSpPr>
          <p:nvPr/>
        </p:nvCxnSpPr>
        <p:spPr>
          <a:xfrm>
            <a:off x="10509334" y="2921971"/>
            <a:ext cx="697580" cy="562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6C3F997-7C81-7A05-0E92-ECA96EC00533}"/>
              </a:ext>
            </a:extLst>
          </p:cNvPr>
          <p:cNvCxnSpPr>
            <a:cxnSpLocks/>
          </p:cNvCxnSpPr>
          <p:nvPr/>
        </p:nvCxnSpPr>
        <p:spPr>
          <a:xfrm flipV="1">
            <a:off x="10509334" y="3561048"/>
            <a:ext cx="746212" cy="765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0FC91C7-97EB-E96B-D908-9F0A2B80A376}"/>
              </a:ext>
            </a:extLst>
          </p:cNvPr>
          <p:cNvCxnSpPr>
            <a:cxnSpLocks/>
          </p:cNvCxnSpPr>
          <p:nvPr/>
        </p:nvCxnSpPr>
        <p:spPr>
          <a:xfrm>
            <a:off x="10156243" y="3356716"/>
            <a:ext cx="330528" cy="255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062160D-AEA6-7B0E-139F-857170173AA3}"/>
              </a:ext>
            </a:extLst>
          </p:cNvPr>
          <p:cNvCxnSpPr>
            <a:cxnSpLocks/>
          </p:cNvCxnSpPr>
          <p:nvPr/>
        </p:nvCxnSpPr>
        <p:spPr>
          <a:xfrm>
            <a:off x="9823695" y="3794492"/>
            <a:ext cx="646605" cy="524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7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4DD882-28AD-03DE-75CC-23EFC824BC63}"/>
              </a:ext>
            </a:extLst>
          </p:cNvPr>
          <p:cNvGrpSpPr/>
          <p:nvPr/>
        </p:nvGrpSpPr>
        <p:grpSpPr>
          <a:xfrm rot="10800000">
            <a:off x="11227920" y="3923092"/>
            <a:ext cx="526772" cy="726948"/>
            <a:chOff x="5874028" y="457200"/>
            <a:chExt cx="526772" cy="685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4029409-D177-2185-E77B-EB94C987429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9763C9-97D1-44A2-AA3F-1CDE1904BD4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FD22EE-2B86-4677-74CD-C22EFFC3D62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D699D6-DF2D-505E-B865-05D66F1E6B46}"/>
                </a:ext>
              </a:extLst>
            </p:cNvPr>
            <p:cNvSpPr txBox="1"/>
            <p:nvPr/>
          </p:nvSpPr>
          <p:spPr>
            <a:xfrm rot="10800000">
              <a:off x="5874028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53A52-323D-E46E-F027-F61EF8222DAE}"/>
              </a:ext>
            </a:extLst>
          </p:cNvPr>
          <p:cNvGrpSpPr/>
          <p:nvPr/>
        </p:nvGrpSpPr>
        <p:grpSpPr>
          <a:xfrm rot="13530134">
            <a:off x="10319675" y="5416024"/>
            <a:ext cx="503060" cy="753993"/>
            <a:chOff x="5897740" y="431688"/>
            <a:chExt cx="503060" cy="7113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F2030F-3C07-BC12-E345-3A4B638C1C3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C4B539-F012-E71B-70F4-51FCC35DD06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5D1834-D336-036D-50F9-02A9760B653B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E668E6-4D31-C9CB-03E9-D6B1FEFEB1E0}"/>
                </a:ext>
              </a:extLst>
            </p:cNvPr>
            <p:cNvSpPr txBox="1"/>
            <p:nvPr/>
          </p:nvSpPr>
          <p:spPr>
            <a:xfrm rot="11234634">
              <a:off x="5897740" y="4316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FA19AF-90B1-FC6D-2AFB-F9B700522334}"/>
              </a:ext>
            </a:extLst>
          </p:cNvPr>
          <p:cNvGrpSpPr/>
          <p:nvPr/>
        </p:nvGrpSpPr>
        <p:grpSpPr>
          <a:xfrm rot="16426061">
            <a:off x="7709447" y="5841410"/>
            <a:ext cx="533400" cy="726948"/>
            <a:chOff x="5943600" y="457200"/>
            <a:chExt cx="533400" cy="685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3D0D67-DEB9-1596-922B-8C91BFA64F4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F5A3D3-CBEA-AE87-2A7B-D6BBBAF8992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E24127-951A-DA93-D50E-0A52781AA06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600A5E-083A-0C53-372F-5A1C75CFDCF0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7E23EB-7B5C-45D4-DF53-91BC0289A631}"/>
              </a:ext>
            </a:extLst>
          </p:cNvPr>
          <p:cNvGrpSpPr/>
          <p:nvPr/>
        </p:nvGrpSpPr>
        <p:grpSpPr>
          <a:xfrm rot="1155643">
            <a:off x="7132751" y="4846856"/>
            <a:ext cx="533400" cy="726948"/>
            <a:chOff x="5943600" y="457200"/>
            <a:chExt cx="5334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0502E3-B11B-32C6-4C35-0F033AC46420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DD51A2-9F30-6223-69E0-65B05962A59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2B13DD-D6D8-13F5-EEE1-4047C58BD66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D6E1E-A69F-59C7-3E1A-F6C94E047998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FEC1A-D86E-D66E-1893-3FB8794AEDBB}"/>
              </a:ext>
            </a:extLst>
          </p:cNvPr>
          <p:cNvGrpSpPr/>
          <p:nvPr/>
        </p:nvGrpSpPr>
        <p:grpSpPr>
          <a:xfrm rot="13828235">
            <a:off x="3168498" y="2300693"/>
            <a:ext cx="494724" cy="734877"/>
            <a:chOff x="5906076" y="449715"/>
            <a:chExt cx="494724" cy="6932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E6905C-B02B-8CD6-5E88-8EAC2E5779BD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9B95C2-4ABC-1D69-950E-106A43833B01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6596A4-330A-9912-E95A-76BEBB4259C9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A6C014-D5D7-0513-1EE0-DEEB0E2D0B23}"/>
                </a:ext>
              </a:extLst>
            </p:cNvPr>
            <p:cNvSpPr txBox="1"/>
            <p:nvPr/>
          </p:nvSpPr>
          <p:spPr>
            <a:xfrm rot="11138667">
              <a:off x="5906076" y="449715"/>
              <a:ext cx="4572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7F589-9FC9-58B8-9CD9-21B92C32F494}"/>
              </a:ext>
            </a:extLst>
          </p:cNvPr>
          <p:cNvGrpSpPr/>
          <p:nvPr/>
        </p:nvGrpSpPr>
        <p:grpSpPr>
          <a:xfrm rot="7454891">
            <a:off x="2586864" y="5220552"/>
            <a:ext cx="513844" cy="780791"/>
            <a:chOff x="5886956" y="406405"/>
            <a:chExt cx="513844" cy="7365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CBE9CE-1360-9513-7ABA-1E480DA5072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3A972E-8046-F31A-BB4D-C76EB49D90D0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84CCD9-D846-F31B-DD0B-5C337750DDEB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E1F190-6550-7269-4B24-95FA0BBA3BD8}"/>
                </a:ext>
              </a:extLst>
            </p:cNvPr>
            <p:cNvSpPr txBox="1"/>
            <p:nvPr/>
          </p:nvSpPr>
          <p:spPr>
            <a:xfrm rot="11093528">
              <a:off x="5886956" y="40640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F1B63F-4A20-CDC2-E457-B5E469E1EC06}"/>
              </a:ext>
            </a:extLst>
          </p:cNvPr>
          <p:cNvGrpSpPr/>
          <p:nvPr/>
        </p:nvGrpSpPr>
        <p:grpSpPr>
          <a:xfrm>
            <a:off x="-1364975" y="1403885"/>
            <a:ext cx="533400" cy="726948"/>
            <a:chOff x="5943600" y="457200"/>
            <a:chExt cx="533400" cy="685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552FAB-28BA-71BA-5C09-81B26D980803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F37F5B-1ACE-4BDE-7078-3F410457BCD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B063BC-8807-1A22-D572-FA41F153750F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AEDBE1-E0A1-DF1A-B690-14A6CB2C689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B9DCA7-FDDC-4946-F8D4-045D839720DF}"/>
              </a:ext>
            </a:extLst>
          </p:cNvPr>
          <p:cNvGrpSpPr/>
          <p:nvPr/>
        </p:nvGrpSpPr>
        <p:grpSpPr>
          <a:xfrm rot="7129016">
            <a:off x="9960659" y="1221881"/>
            <a:ext cx="536603" cy="762346"/>
            <a:chOff x="5864197" y="423805"/>
            <a:chExt cx="536603" cy="71919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0D14AC-C2F4-8A52-E6D7-31BD8E874743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CDB9AB-8A27-49F1-709D-F63225689D3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35208F5-3BB4-ABA8-FED5-37972AC2C7EE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3CD1E-0C3E-D355-9290-ADD464625AE0}"/>
                </a:ext>
              </a:extLst>
            </p:cNvPr>
            <p:cNvSpPr txBox="1"/>
            <p:nvPr/>
          </p:nvSpPr>
          <p:spPr>
            <a:xfrm rot="10901675">
              <a:off x="5864197" y="423805"/>
              <a:ext cx="4572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2E3183-B397-ED7E-EE2F-35F6DF8421C3}"/>
              </a:ext>
            </a:extLst>
          </p:cNvPr>
          <p:cNvGrpSpPr/>
          <p:nvPr/>
        </p:nvGrpSpPr>
        <p:grpSpPr>
          <a:xfrm rot="16200000">
            <a:off x="7869336" y="2187246"/>
            <a:ext cx="533400" cy="726948"/>
            <a:chOff x="5943600" y="457200"/>
            <a:chExt cx="533400" cy="6858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5804DA-EEA2-3775-AD4F-BE3A0E724A4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E2AD91E-0798-9B3A-A287-F747C4AA1907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4BE22E-56C8-C563-9A3E-1586151775B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1EF9C6-85B1-F045-7FC9-905DD85D3964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2DDAA3-4ADE-8B48-6B91-EB48306C69F7}"/>
              </a:ext>
            </a:extLst>
          </p:cNvPr>
          <p:cNvGrpSpPr/>
          <p:nvPr/>
        </p:nvGrpSpPr>
        <p:grpSpPr>
          <a:xfrm>
            <a:off x="-1386629" y="3083318"/>
            <a:ext cx="533400" cy="726948"/>
            <a:chOff x="5943600" y="457200"/>
            <a:chExt cx="533400" cy="685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58F1B3-7CDF-C4F7-8D26-C6BB2BF2A24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30AEBE-4FA4-D0E4-F7C3-E62042AD6AB0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1FF5267-1AAA-2A5C-EA2D-925E49BF3C09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8DE53A-43D4-098B-EC51-EF2E09C0F57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4C1749-5411-D6A3-8251-242E1B2CF49B}"/>
              </a:ext>
            </a:extLst>
          </p:cNvPr>
          <p:cNvGrpSpPr/>
          <p:nvPr/>
        </p:nvGrpSpPr>
        <p:grpSpPr>
          <a:xfrm rot="20143408">
            <a:off x="2956791" y="4501096"/>
            <a:ext cx="533400" cy="726948"/>
            <a:chOff x="5943600" y="457200"/>
            <a:chExt cx="533400" cy="6858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9CD532-3852-EC32-4DC7-BE385B889B9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BC889C6-E683-BED1-7C1C-6B0F8A43D61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52CB3BB-A00E-BF26-2D41-661CC4D39ECC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81609F-3CB5-D772-9A7B-5AC12734F20E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139C0E-39C7-B165-974C-BD7650B88589}"/>
              </a:ext>
            </a:extLst>
          </p:cNvPr>
          <p:cNvGrpSpPr/>
          <p:nvPr/>
        </p:nvGrpSpPr>
        <p:grpSpPr>
          <a:xfrm rot="10800000">
            <a:off x="4478241" y="1758930"/>
            <a:ext cx="566528" cy="726948"/>
            <a:chOff x="5834272" y="457200"/>
            <a:chExt cx="566528" cy="685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C0966A-9533-48D5-3139-C15CBDC89DB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B969810-D8FF-163A-E24F-56A50B047AE9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DF745DE-6D23-AE21-0532-3476A1015AC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39BAF4-CEB8-A784-942F-92C0B556D225}"/>
                </a:ext>
              </a:extLst>
            </p:cNvPr>
            <p:cNvSpPr txBox="1"/>
            <p:nvPr/>
          </p:nvSpPr>
          <p:spPr>
            <a:xfrm rot="10800000">
              <a:off x="5834272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4DD154C-77F0-E8D8-7E79-E1FA8DF6ECD8}"/>
              </a:ext>
            </a:extLst>
          </p:cNvPr>
          <p:cNvGrpSpPr/>
          <p:nvPr/>
        </p:nvGrpSpPr>
        <p:grpSpPr>
          <a:xfrm rot="16200000">
            <a:off x="7328078" y="186825"/>
            <a:ext cx="553277" cy="687190"/>
            <a:chOff x="5847523" y="494708"/>
            <a:chExt cx="553277" cy="64829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7562A07-B125-41CF-5266-4AD0937B715F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7BBF15-142C-98B1-A867-644F6093735D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AAF37B7-63D9-EB5F-DE8F-592CAFAA6BA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8B8D43-08AF-E0E5-E86F-B94C71A69219}"/>
                </a:ext>
              </a:extLst>
            </p:cNvPr>
            <p:cNvSpPr txBox="1"/>
            <p:nvPr/>
          </p:nvSpPr>
          <p:spPr>
            <a:xfrm rot="10800000">
              <a:off x="5847523" y="494708"/>
              <a:ext cx="457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85C908-311D-5E6F-DDD3-C2A9BDD400CD}"/>
              </a:ext>
            </a:extLst>
          </p:cNvPr>
          <p:cNvGrpSpPr/>
          <p:nvPr/>
        </p:nvGrpSpPr>
        <p:grpSpPr>
          <a:xfrm rot="3190483">
            <a:off x="11206369" y="1413476"/>
            <a:ext cx="533400" cy="726948"/>
            <a:chOff x="5943600" y="457200"/>
            <a:chExt cx="533400" cy="685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4E3CDF-666B-1482-99C1-C6CA72745476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AA5AB1-E995-A670-C09E-081A3413FE8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8D29ECE-F5CB-68D3-B213-88A2AF07198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64C7F9-37D8-6F1D-8AF3-BE2DA15E387F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543F98-128E-DA85-1780-A99F5CC24EB3}"/>
              </a:ext>
            </a:extLst>
          </p:cNvPr>
          <p:cNvGrpSpPr/>
          <p:nvPr/>
        </p:nvGrpSpPr>
        <p:grpSpPr>
          <a:xfrm rot="2398597">
            <a:off x="10386891" y="2351271"/>
            <a:ext cx="658643" cy="869727"/>
            <a:chOff x="5943600" y="457200"/>
            <a:chExt cx="533400" cy="6858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04EEEE-70C7-D429-3F67-6906A1FA1FF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4F588D-A823-64CE-ADC5-A338A3D3800D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ADA1C74-03DC-7FA8-DACB-2D16C63CEEC4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128E70-7129-4FD7-112D-979A863DA20E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66D75C-E0A0-5B8D-BAEC-6EF271DB731A}"/>
              </a:ext>
            </a:extLst>
          </p:cNvPr>
          <p:cNvGrpSpPr/>
          <p:nvPr/>
        </p:nvGrpSpPr>
        <p:grpSpPr>
          <a:xfrm rot="10800000">
            <a:off x="3846300" y="3097280"/>
            <a:ext cx="553276" cy="726948"/>
            <a:chOff x="5847524" y="457200"/>
            <a:chExt cx="553276" cy="6858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7BC9BA3-A532-14FC-4EBB-4B2B52680CB5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6B7B1F3-6615-9E18-ED6F-5D052341C747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A00911-2CD1-E612-05E4-3CB15D4D4395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6A879A-1EE3-D1B3-A5F8-FBCADF3C84D2}"/>
                </a:ext>
              </a:extLst>
            </p:cNvPr>
            <p:cNvSpPr txBox="1"/>
            <p:nvPr/>
          </p:nvSpPr>
          <p:spPr>
            <a:xfrm rot="10800000">
              <a:off x="5847524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A86AA5-F699-F0D6-40DD-661FEC20521D}"/>
              </a:ext>
            </a:extLst>
          </p:cNvPr>
          <p:cNvGrpSpPr/>
          <p:nvPr/>
        </p:nvGrpSpPr>
        <p:grpSpPr>
          <a:xfrm rot="2902882">
            <a:off x="9344759" y="4481437"/>
            <a:ext cx="533400" cy="726948"/>
            <a:chOff x="5943600" y="457200"/>
            <a:chExt cx="533400" cy="685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B19100-CC86-859D-0278-3068486C080B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FBC7B17-8578-0513-86D9-9696AD0FC9DB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CAB98A6-7961-D99D-E06F-52F6E1941566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D6C17A6-2320-8BED-E51C-19E177A0F00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FF36A5-10D1-ECF4-7405-CB6BFAA26914}"/>
              </a:ext>
            </a:extLst>
          </p:cNvPr>
          <p:cNvGrpSpPr/>
          <p:nvPr/>
        </p:nvGrpSpPr>
        <p:grpSpPr>
          <a:xfrm rot="7999224">
            <a:off x="3256252" y="3694973"/>
            <a:ext cx="480010" cy="793444"/>
            <a:chOff x="5920790" y="394466"/>
            <a:chExt cx="480010" cy="7485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412733-4FDB-1793-4811-2F123D567D8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80E00E4-3C0E-9622-A8A0-95735C43465A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3E9FD13-F697-62CC-B7E5-868FDE8EF71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93FA935-ED46-06A9-67D6-A2483143F470}"/>
                </a:ext>
              </a:extLst>
            </p:cNvPr>
            <p:cNvSpPr txBox="1"/>
            <p:nvPr/>
          </p:nvSpPr>
          <p:spPr>
            <a:xfrm rot="10853457">
              <a:off x="5920790" y="39446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18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D45CC67-58A9-89E5-A0D4-3807C9CD9DFD}"/>
              </a:ext>
            </a:extLst>
          </p:cNvPr>
          <p:cNvGrpSpPr/>
          <p:nvPr/>
        </p:nvGrpSpPr>
        <p:grpSpPr>
          <a:xfrm rot="9823345">
            <a:off x="1623917" y="2683482"/>
            <a:ext cx="508208" cy="764091"/>
            <a:chOff x="5892592" y="422157"/>
            <a:chExt cx="508208" cy="72084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6FE2040-7159-74A6-F41E-D1741E052F12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90966A8-D455-D31D-DC03-CA7B87062A61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87A69C6-3C51-6F5A-781A-9654774719D7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DA503BE-B31B-19DC-3FA9-EE8681F35165}"/>
                </a:ext>
              </a:extLst>
            </p:cNvPr>
            <p:cNvSpPr txBox="1"/>
            <p:nvPr/>
          </p:nvSpPr>
          <p:spPr>
            <a:xfrm rot="11278046">
              <a:off x="5892592" y="422157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62E086A-FA65-BFF7-D65A-1DED906504C6}"/>
              </a:ext>
            </a:extLst>
          </p:cNvPr>
          <p:cNvGrpSpPr/>
          <p:nvPr/>
        </p:nvGrpSpPr>
        <p:grpSpPr>
          <a:xfrm rot="17045825">
            <a:off x="2704881" y="549861"/>
            <a:ext cx="533400" cy="726948"/>
            <a:chOff x="5943600" y="457200"/>
            <a:chExt cx="533400" cy="6858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E16D0E-1E02-17D3-259B-502865826B8B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E583168-2324-F8C4-B033-FA40B880CA25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A659514-D74B-8985-5687-ACF14EC48A3E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DAA74DB-D8C1-44E7-3C05-E5312BFE3B23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724383-C9F9-32D5-6C10-68894A8D196D}"/>
              </a:ext>
            </a:extLst>
          </p:cNvPr>
          <p:cNvGrpSpPr/>
          <p:nvPr/>
        </p:nvGrpSpPr>
        <p:grpSpPr>
          <a:xfrm rot="2818031">
            <a:off x="4667789" y="1751107"/>
            <a:ext cx="990600" cy="4038600"/>
            <a:chOff x="6477000" y="2667000"/>
            <a:chExt cx="990600" cy="38100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6682856-1729-1AB1-E25E-ECFD3E48F0B6}"/>
                </a:ext>
              </a:extLst>
            </p:cNvPr>
            <p:cNvGrpSpPr/>
            <p:nvPr/>
          </p:nvGrpSpPr>
          <p:grpSpPr>
            <a:xfrm>
              <a:off x="6934200" y="5791200"/>
              <a:ext cx="533400" cy="685800"/>
              <a:chOff x="5943600" y="457200"/>
              <a:chExt cx="533400" cy="6858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D48E077-0404-26E5-2FC0-4DBDC24FDC46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E1A39B2-D899-A58B-532C-5A4ADC5560E9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C55799-4FF4-329B-D649-8814D4975B20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7F72A05-C352-5B30-0095-6FC0C496293F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D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BCE87CA-EAF6-0E61-27F6-40A48D7F0F8A}"/>
                </a:ext>
              </a:extLst>
            </p:cNvPr>
            <p:cNvGrpSpPr/>
            <p:nvPr/>
          </p:nvGrpSpPr>
          <p:grpSpPr>
            <a:xfrm>
              <a:off x="6477000" y="4724400"/>
              <a:ext cx="533400" cy="685800"/>
              <a:chOff x="5943600" y="457200"/>
              <a:chExt cx="533400" cy="6858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5999137-DAC0-68AF-AD43-CF1817DEA0C9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D1AC5E7-4AB4-78A4-35E8-E6AC63B85C40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6A90D6F2-3310-A185-7748-740B9AD609E0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878AFBA-E812-BEC3-1148-5DD82D22B9E5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C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DDD4ABB-7244-1DBD-EE21-399A193CE467}"/>
                </a:ext>
              </a:extLst>
            </p:cNvPr>
            <p:cNvGrpSpPr/>
            <p:nvPr/>
          </p:nvGrpSpPr>
          <p:grpSpPr>
            <a:xfrm>
              <a:off x="6934200" y="3733800"/>
              <a:ext cx="533400" cy="685800"/>
              <a:chOff x="5943600" y="457200"/>
              <a:chExt cx="533400" cy="685800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6609355-B51B-C923-E02E-EE8908F26445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A1BD1BA-7FAA-63F9-50E1-2C61C3251217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EF5F6A1A-BCAD-CC80-D04C-9E0410EF288B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6E2D6B0-4694-0B9A-1D30-489BB3B48A16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B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25D7F34-0EDE-EF8A-DF86-C92876309802}"/>
                </a:ext>
              </a:extLst>
            </p:cNvPr>
            <p:cNvGrpSpPr/>
            <p:nvPr/>
          </p:nvGrpSpPr>
          <p:grpSpPr>
            <a:xfrm>
              <a:off x="6477000" y="2667000"/>
              <a:ext cx="533400" cy="685800"/>
              <a:chOff x="5943600" y="457200"/>
              <a:chExt cx="5334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7FCFD2D-F9B9-B1FD-6F74-A8E2CE328035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3F227F6-F060-E5E7-ACEE-90965F0A5826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D50D0D99-1393-51BD-21E5-979619BDE1FC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383A2B0-84AD-B8B5-CA6B-C4ED475F3835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A</a:t>
                </a: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DA9C658-10E7-A1E9-041D-E7CA848DF9CC}"/>
              </a:ext>
            </a:extLst>
          </p:cNvPr>
          <p:cNvGrpSpPr/>
          <p:nvPr/>
        </p:nvGrpSpPr>
        <p:grpSpPr>
          <a:xfrm rot="5400000">
            <a:off x="4872927" y="330706"/>
            <a:ext cx="862064" cy="1149795"/>
            <a:chOff x="-3148230" y="382488"/>
            <a:chExt cx="862064" cy="108471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BF7E1CD-2F87-02B9-6348-E2442CF1B7D8}"/>
                </a:ext>
              </a:extLst>
            </p:cNvPr>
            <p:cNvGrpSpPr/>
            <p:nvPr/>
          </p:nvGrpSpPr>
          <p:grpSpPr>
            <a:xfrm rot="16200000">
              <a:off x="-3128774" y="624592"/>
              <a:ext cx="823152" cy="862064"/>
              <a:chOff x="3703509" y="1156760"/>
              <a:chExt cx="968414" cy="1014194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39185AC-BBAC-8BF4-F598-A52F06E76035}"/>
                  </a:ext>
                </a:extLst>
              </p:cNvPr>
              <p:cNvSpPr/>
              <p:nvPr/>
            </p:nvSpPr>
            <p:spPr>
              <a:xfrm rot="10800000">
                <a:off x="4505376" y="2094754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A6E5FC7-2653-954A-7A1A-4A390AB812D6}"/>
                  </a:ext>
                </a:extLst>
              </p:cNvPr>
              <p:cNvSpPr/>
              <p:nvPr/>
            </p:nvSpPr>
            <p:spPr>
              <a:xfrm rot="10800000">
                <a:off x="4505376" y="14089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D054C5F-7B41-DEAD-9D6A-4AE05732AF1D}"/>
                  </a:ext>
                </a:extLst>
              </p:cNvPr>
              <p:cNvSpPr txBox="1"/>
              <p:nvPr/>
            </p:nvSpPr>
            <p:spPr>
              <a:xfrm>
                <a:off x="3757523" y="1156760"/>
                <a:ext cx="914400" cy="66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      START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C47057-F4A0-1EC4-5420-AF788BC306A4}"/>
                  </a:ext>
                </a:extLst>
              </p:cNvPr>
              <p:cNvSpPr txBox="1"/>
              <p:nvPr/>
            </p:nvSpPr>
            <p:spPr>
              <a:xfrm>
                <a:off x="3703509" y="1695795"/>
                <a:ext cx="901786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FINISH</a:t>
                </a:r>
              </a:p>
            </p:txBody>
          </p:sp>
        </p:grp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F8FBCAF-E26B-7DB0-AF62-126BB7E51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641859" y="382488"/>
              <a:ext cx="0" cy="418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E59EB1-FF89-2D39-B4A3-DD2B10F19C5E}"/>
              </a:ext>
            </a:extLst>
          </p:cNvPr>
          <p:cNvGrpSpPr/>
          <p:nvPr/>
        </p:nvGrpSpPr>
        <p:grpSpPr>
          <a:xfrm>
            <a:off x="-2851273" y="3030272"/>
            <a:ext cx="862064" cy="1306124"/>
            <a:chOff x="-3167012" y="1492245"/>
            <a:chExt cx="862064" cy="123219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E5D666C-1156-3052-12D4-D4D666950398}"/>
                </a:ext>
              </a:extLst>
            </p:cNvPr>
            <p:cNvGrpSpPr/>
            <p:nvPr/>
          </p:nvGrpSpPr>
          <p:grpSpPr>
            <a:xfrm rot="16200000">
              <a:off x="-3214654" y="1604895"/>
              <a:ext cx="957347" cy="862064"/>
              <a:chOff x="3757523" y="1156760"/>
              <a:chExt cx="1126290" cy="1014194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B20A5C4-7E65-E231-AE98-ECF6359C6A6C}"/>
                  </a:ext>
                </a:extLst>
              </p:cNvPr>
              <p:cNvSpPr/>
              <p:nvPr/>
            </p:nvSpPr>
            <p:spPr>
              <a:xfrm rot="10800000">
                <a:off x="4505376" y="2094754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5AEEF2A-C9EA-9D88-4802-8767EB39BC0A}"/>
                  </a:ext>
                </a:extLst>
              </p:cNvPr>
              <p:cNvSpPr/>
              <p:nvPr/>
            </p:nvSpPr>
            <p:spPr>
              <a:xfrm rot="10800000">
                <a:off x="4505376" y="14089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66E5ECD-EFAD-49F6-642E-9F2EE7BC94B4}"/>
                  </a:ext>
                </a:extLst>
              </p:cNvPr>
              <p:cNvSpPr txBox="1"/>
              <p:nvPr/>
            </p:nvSpPr>
            <p:spPr>
              <a:xfrm>
                <a:off x="3757523" y="1156760"/>
                <a:ext cx="914400" cy="66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      START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D3E6BFF-98CD-CC06-F55F-1783EADB8496}"/>
                  </a:ext>
                </a:extLst>
              </p:cNvPr>
              <p:cNvSpPr txBox="1"/>
              <p:nvPr/>
            </p:nvSpPr>
            <p:spPr>
              <a:xfrm>
                <a:off x="3982027" y="1685955"/>
                <a:ext cx="901786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FINISH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B7B053E-1D29-7936-9F70-45FAAADCAB8B}"/>
                  </a:ext>
                </a:extLst>
              </p:cNvPr>
              <p:cNvSpPr/>
              <p:nvPr/>
            </p:nvSpPr>
            <p:spPr>
              <a:xfrm rot="10800000">
                <a:off x="4579554" y="20947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88579A7-399E-5C84-D4AB-0FE1BA128447}"/>
                  </a:ext>
                </a:extLst>
              </p:cNvPr>
              <p:cNvSpPr/>
              <p:nvPr/>
            </p:nvSpPr>
            <p:spPr>
              <a:xfrm rot="10800000">
                <a:off x="4581576" y="1407363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</p:grp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C9B608E-B027-1359-480B-12D031AE5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735173" y="1492245"/>
              <a:ext cx="0" cy="418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37BA662-000E-275D-ABC5-FDC8E144F055}"/>
                </a:ext>
              </a:extLst>
            </p:cNvPr>
            <p:cNvCxnSpPr>
              <a:cxnSpLocks/>
            </p:cNvCxnSpPr>
            <p:nvPr/>
          </p:nvCxnSpPr>
          <p:spPr>
            <a:xfrm>
              <a:off x="-2552500" y="2304763"/>
              <a:ext cx="0" cy="4196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71C198F-6F34-2ED3-DA73-43B5917E9C11}"/>
              </a:ext>
            </a:extLst>
          </p:cNvPr>
          <p:cNvGrpSpPr/>
          <p:nvPr/>
        </p:nvGrpSpPr>
        <p:grpSpPr>
          <a:xfrm rot="13467177">
            <a:off x="5734367" y="3483013"/>
            <a:ext cx="1103048" cy="2856397"/>
            <a:chOff x="6364552" y="2715487"/>
            <a:chExt cx="1103048" cy="269471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A70DEF6-7996-0E89-F806-69E63A285453}"/>
                </a:ext>
              </a:extLst>
            </p:cNvPr>
            <p:cNvGrpSpPr/>
            <p:nvPr/>
          </p:nvGrpSpPr>
          <p:grpSpPr>
            <a:xfrm>
              <a:off x="6477000" y="4724400"/>
              <a:ext cx="533400" cy="685800"/>
              <a:chOff x="5943600" y="457200"/>
              <a:chExt cx="533400" cy="685800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58C2DAF-68E0-ED24-878B-ED88930697FD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E46F375-3415-B02B-D2C6-BFFF2CE5BC8D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9D0938F-1E02-0268-9AA6-BCC0AE39B9DC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53BE756-C409-B101-5313-E2AEFE0CE242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C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AE240E6-A398-1505-7FE8-8067C9CE3059}"/>
                </a:ext>
              </a:extLst>
            </p:cNvPr>
            <p:cNvGrpSpPr/>
            <p:nvPr/>
          </p:nvGrpSpPr>
          <p:grpSpPr>
            <a:xfrm>
              <a:off x="6934200" y="3733800"/>
              <a:ext cx="533400" cy="685800"/>
              <a:chOff x="5943600" y="457200"/>
              <a:chExt cx="533400" cy="6858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D759CFC-6492-F4C9-94B7-941D0A1527B0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D174293-C7BC-FB8E-1C0F-141A2418D3AB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E9119A1-0E8E-FC03-9AAB-7AF918ED8B22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24B0158-518B-83A9-5F42-4914E08AA59B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B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BA8B5DC-E5A0-D4BD-EC67-227F9D002222}"/>
                </a:ext>
              </a:extLst>
            </p:cNvPr>
            <p:cNvGrpSpPr/>
            <p:nvPr/>
          </p:nvGrpSpPr>
          <p:grpSpPr>
            <a:xfrm>
              <a:off x="6364552" y="2715487"/>
              <a:ext cx="569648" cy="637313"/>
              <a:chOff x="5831152" y="505687"/>
              <a:chExt cx="569648" cy="637313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A07C130-2F8F-F12D-13BC-6BCEDDE4E6CE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4BC5B464-909C-F589-58F4-495C7EA91346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68CA1437-D818-31B5-9896-B0E0D0A3E254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0B53ACB-8C43-09F3-71E0-25FF0735496B}"/>
                  </a:ext>
                </a:extLst>
              </p:cNvPr>
              <p:cNvSpPr txBox="1"/>
              <p:nvPr/>
            </p:nvSpPr>
            <p:spPr>
              <a:xfrm rot="10697299">
                <a:off x="5831152" y="505687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A</a:t>
                </a:r>
              </a:p>
            </p:txBody>
          </p:sp>
        </p:grp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3104369A-A52E-E0DF-7D94-E071EBC19CDD}"/>
              </a:ext>
            </a:extLst>
          </p:cNvPr>
          <p:cNvSpPr/>
          <p:nvPr/>
        </p:nvSpPr>
        <p:spPr>
          <a:xfrm rot="13828235">
            <a:off x="3655322" y="2618889"/>
            <a:ext cx="76200" cy="8077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CBC1FDE-918E-B792-7B85-5834FBF2B787}"/>
              </a:ext>
            </a:extLst>
          </p:cNvPr>
          <p:cNvSpPr/>
          <p:nvPr/>
        </p:nvSpPr>
        <p:spPr>
          <a:xfrm rot="13828235">
            <a:off x="3409806" y="2337461"/>
            <a:ext cx="76200" cy="807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4837125-757D-EA1B-E424-77428B4AE3BD}"/>
              </a:ext>
            </a:extLst>
          </p:cNvPr>
          <p:cNvSpPr txBox="1"/>
          <p:nvPr/>
        </p:nvSpPr>
        <p:spPr>
          <a:xfrm rot="2753079">
            <a:off x="6089982" y="2088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8892042-A924-0E14-E067-CF73B5A1967E}"/>
              </a:ext>
            </a:extLst>
          </p:cNvPr>
          <p:cNvSpPr txBox="1"/>
          <p:nvPr/>
        </p:nvSpPr>
        <p:spPr>
          <a:xfrm rot="2808840">
            <a:off x="5364683" y="58082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FA5EA47-B6CD-60E3-1C45-B75943E4B9C1}"/>
              </a:ext>
            </a:extLst>
          </p:cNvPr>
          <p:cNvSpPr txBox="1"/>
          <p:nvPr/>
        </p:nvSpPr>
        <p:spPr>
          <a:xfrm>
            <a:off x="5026408" y="158715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Judges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0645B890-7518-DCB0-D885-2C02E722DE1D}"/>
              </a:ext>
            </a:extLst>
          </p:cNvPr>
          <p:cNvSpPr/>
          <p:nvPr/>
        </p:nvSpPr>
        <p:spPr>
          <a:xfrm>
            <a:off x="2332609" y="517410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37F9E2F-77B9-7A2E-3D6B-465A8CB60769}"/>
              </a:ext>
            </a:extLst>
          </p:cNvPr>
          <p:cNvSpPr/>
          <p:nvPr/>
        </p:nvSpPr>
        <p:spPr>
          <a:xfrm>
            <a:off x="10912235" y="375857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6821094-9D93-B3E2-8599-B545BDBF47F9}"/>
              </a:ext>
            </a:extLst>
          </p:cNvPr>
          <p:cNvSpPr/>
          <p:nvPr/>
        </p:nvSpPr>
        <p:spPr>
          <a:xfrm rot="10800000">
            <a:off x="11615548" y="4067275"/>
            <a:ext cx="76200" cy="8077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51484B5-DA13-2652-3DD2-0EA5998F01D0}"/>
              </a:ext>
            </a:extLst>
          </p:cNvPr>
          <p:cNvSpPr/>
          <p:nvPr/>
        </p:nvSpPr>
        <p:spPr>
          <a:xfrm rot="10800000">
            <a:off x="11234548" y="4067280"/>
            <a:ext cx="76200" cy="807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E203CBCD-7B52-4C03-A04C-CD0DC9C7E5CB}"/>
              </a:ext>
            </a:extLst>
          </p:cNvPr>
          <p:cNvSpPr/>
          <p:nvPr/>
        </p:nvSpPr>
        <p:spPr>
          <a:xfrm>
            <a:off x="7147517" y="95068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43336B-952D-2FA9-4CC4-C8AF293A3740}"/>
              </a:ext>
            </a:extLst>
          </p:cNvPr>
          <p:cNvSpPr txBox="1"/>
          <p:nvPr/>
        </p:nvSpPr>
        <p:spPr>
          <a:xfrm>
            <a:off x="516835" y="343381"/>
            <a:ext cx="2012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Windsor Trace CDE </a:t>
            </a:r>
          </a:p>
          <a:p>
            <a:pPr algn="ctr"/>
            <a:r>
              <a:rPr lang="en-US" dirty="0"/>
              <a:t>Cones 2023</a:t>
            </a:r>
          </a:p>
          <a:p>
            <a:pPr algn="ctr"/>
            <a:r>
              <a:rPr lang="en-US" dirty="0"/>
              <a:t>NAC Intermediate</a:t>
            </a:r>
          </a:p>
          <a:p>
            <a:pPr algn="ctr"/>
            <a:r>
              <a:rPr lang="en-US" dirty="0"/>
              <a:t>only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A8B4550-473B-61A5-C1F7-65E03FD3B25D}"/>
              </a:ext>
            </a:extLst>
          </p:cNvPr>
          <p:cNvCxnSpPr>
            <a:cxnSpLocks/>
          </p:cNvCxnSpPr>
          <p:nvPr/>
        </p:nvCxnSpPr>
        <p:spPr>
          <a:xfrm>
            <a:off x="10753807" y="2980326"/>
            <a:ext cx="474113" cy="367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6C3F997-7C81-7A05-0E92-ECA96EC00533}"/>
              </a:ext>
            </a:extLst>
          </p:cNvPr>
          <p:cNvCxnSpPr>
            <a:cxnSpLocks/>
          </p:cNvCxnSpPr>
          <p:nvPr/>
        </p:nvCxnSpPr>
        <p:spPr>
          <a:xfrm flipV="1">
            <a:off x="10477911" y="3409636"/>
            <a:ext cx="788109" cy="834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0FC91C7-97EB-E96B-D908-9F0A2B80A376}"/>
              </a:ext>
            </a:extLst>
          </p:cNvPr>
          <p:cNvCxnSpPr>
            <a:cxnSpLocks/>
          </p:cNvCxnSpPr>
          <p:nvPr/>
        </p:nvCxnSpPr>
        <p:spPr>
          <a:xfrm>
            <a:off x="10048687" y="3106609"/>
            <a:ext cx="429224" cy="380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062160D-AEA6-7B0E-139F-857170173AA3}"/>
              </a:ext>
            </a:extLst>
          </p:cNvPr>
          <p:cNvCxnSpPr>
            <a:cxnSpLocks/>
          </p:cNvCxnSpPr>
          <p:nvPr/>
        </p:nvCxnSpPr>
        <p:spPr>
          <a:xfrm>
            <a:off x="9919257" y="3810266"/>
            <a:ext cx="558654" cy="46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8B1AE11-4FA3-8102-A382-0FBEA6D77FD5}"/>
              </a:ext>
            </a:extLst>
          </p:cNvPr>
          <p:cNvCxnSpPr>
            <a:cxnSpLocks/>
          </p:cNvCxnSpPr>
          <p:nvPr/>
        </p:nvCxnSpPr>
        <p:spPr>
          <a:xfrm flipH="1">
            <a:off x="9541952" y="3093364"/>
            <a:ext cx="523101" cy="541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C509BE5-E1BF-CF87-CFB2-3890262F3687}"/>
              </a:ext>
            </a:extLst>
          </p:cNvPr>
          <p:cNvCxnSpPr>
            <a:cxnSpLocks/>
          </p:cNvCxnSpPr>
          <p:nvPr/>
        </p:nvCxnSpPr>
        <p:spPr>
          <a:xfrm flipV="1">
            <a:off x="10042230" y="2741219"/>
            <a:ext cx="372671" cy="353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2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E8098D-B31C-B847-98CB-7CF83605B96C}"/>
              </a:ext>
            </a:extLst>
          </p:cNvPr>
          <p:cNvSpPr/>
          <p:nvPr/>
        </p:nvSpPr>
        <p:spPr>
          <a:xfrm rot="2506977">
            <a:off x="5884689" y="2901347"/>
            <a:ext cx="685800" cy="13380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A1A1D34-8ABA-1643-80A8-7E91D9A99B28}"/>
              </a:ext>
            </a:extLst>
          </p:cNvPr>
          <p:cNvSpPr/>
          <p:nvPr/>
        </p:nvSpPr>
        <p:spPr>
          <a:xfrm rot="13311989">
            <a:off x="6315124" y="2775782"/>
            <a:ext cx="933752" cy="391616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981F080A-528D-1A44-9B0B-4B725B737554}"/>
              </a:ext>
            </a:extLst>
          </p:cNvPr>
          <p:cNvSpPr/>
          <p:nvPr/>
        </p:nvSpPr>
        <p:spPr>
          <a:xfrm rot="2539232">
            <a:off x="5200747" y="3955691"/>
            <a:ext cx="933752" cy="391616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B3CF7E-6DB7-F840-B306-26256497E9C9}"/>
              </a:ext>
            </a:extLst>
          </p:cNvPr>
          <p:cNvSpPr/>
          <p:nvPr/>
        </p:nvSpPr>
        <p:spPr>
          <a:xfrm>
            <a:off x="4047126" y="2951988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11A4E8-46E8-624D-8313-340EF9346044}"/>
              </a:ext>
            </a:extLst>
          </p:cNvPr>
          <p:cNvSpPr/>
          <p:nvPr/>
        </p:nvSpPr>
        <p:spPr>
          <a:xfrm>
            <a:off x="4388790" y="1738896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E6DF3-CB1C-5D4B-AB9B-078A0923E664}"/>
              </a:ext>
            </a:extLst>
          </p:cNvPr>
          <p:cNvSpPr/>
          <p:nvPr/>
        </p:nvSpPr>
        <p:spPr>
          <a:xfrm>
            <a:off x="5510678" y="156987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59FDC-374D-0D4B-B5EF-EF999A1AAE7B}"/>
              </a:ext>
            </a:extLst>
          </p:cNvPr>
          <p:cNvSpPr/>
          <p:nvPr/>
        </p:nvSpPr>
        <p:spPr>
          <a:xfrm>
            <a:off x="6018669" y="2000371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AA120-8D22-4947-8FE9-8DC75620ACCE}"/>
              </a:ext>
            </a:extLst>
          </p:cNvPr>
          <p:cNvSpPr/>
          <p:nvPr/>
        </p:nvSpPr>
        <p:spPr>
          <a:xfrm>
            <a:off x="7499866" y="4543741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015E-FF26-C244-A8F1-B9711537F871}"/>
              </a:ext>
            </a:extLst>
          </p:cNvPr>
          <p:cNvSpPr/>
          <p:nvPr/>
        </p:nvSpPr>
        <p:spPr>
          <a:xfrm>
            <a:off x="8014092" y="4956061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D9A13A-DEEF-1C4F-A4EC-58EFC53FD81E}"/>
              </a:ext>
            </a:extLst>
          </p:cNvPr>
          <p:cNvSpPr/>
          <p:nvPr/>
        </p:nvSpPr>
        <p:spPr>
          <a:xfrm>
            <a:off x="7380820" y="5673846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1B7457-211E-4541-B565-AA2E5ED6183A}"/>
              </a:ext>
            </a:extLst>
          </p:cNvPr>
          <p:cNvSpPr/>
          <p:nvPr/>
        </p:nvSpPr>
        <p:spPr>
          <a:xfrm>
            <a:off x="6863173" y="5276557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1C93AA-0CE9-AC4B-ABA5-49F25CE708C0}"/>
              </a:ext>
            </a:extLst>
          </p:cNvPr>
          <p:cNvSpPr/>
          <p:nvPr/>
        </p:nvSpPr>
        <p:spPr>
          <a:xfrm>
            <a:off x="6284129" y="487862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2DA523-1B05-934E-9EBB-F310F01F8697}"/>
              </a:ext>
            </a:extLst>
          </p:cNvPr>
          <p:cNvSpPr/>
          <p:nvPr/>
        </p:nvSpPr>
        <p:spPr>
          <a:xfrm>
            <a:off x="6948971" y="4170958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CA6B8E-1EBC-9945-81CE-87C1E1300475}"/>
              </a:ext>
            </a:extLst>
          </p:cNvPr>
          <p:cNvSpPr/>
          <p:nvPr/>
        </p:nvSpPr>
        <p:spPr>
          <a:xfrm>
            <a:off x="12984918" y="2623142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1D64FA-F9A0-1344-A2A8-F4DDC335DF49}"/>
              </a:ext>
            </a:extLst>
          </p:cNvPr>
          <p:cNvSpPr/>
          <p:nvPr/>
        </p:nvSpPr>
        <p:spPr>
          <a:xfrm>
            <a:off x="13260728" y="3450684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64CEF-B7C6-864B-9E91-E5029D5E9F48}"/>
              </a:ext>
            </a:extLst>
          </p:cNvPr>
          <p:cNvSpPr/>
          <p:nvPr/>
        </p:nvSpPr>
        <p:spPr>
          <a:xfrm>
            <a:off x="8580350" y="421250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3721FF-58D0-F94A-B938-A349D2AE47BE}"/>
              </a:ext>
            </a:extLst>
          </p:cNvPr>
          <p:cNvSpPr/>
          <p:nvPr/>
        </p:nvSpPr>
        <p:spPr>
          <a:xfrm>
            <a:off x="8159524" y="3839997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EC8D18-595E-6E4F-B2B2-5295A3FD0E07}"/>
              </a:ext>
            </a:extLst>
          </p:cNvPr>
          <p:cNvSpPr/>
          <p:nvPr/>
        </p:nvSpPr>
        <p:spPr>
          <a:xfrm>
            <a:off x="7683189" y="338269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6C060D-525B-7A40-B13D-194003D1E901}"/>
              </a:ext>
            </a:extLst>
          </p:cNvPr>
          <p:cNvSpPr/>
          <p:nvPr/>
        </p:nvSpPr>
        <p:spPr>
          <a:xfrm>
            <a:off x="6461774" y="2337676"/>
            <a:ext cx="223553" cy="21227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908028-1BFA-0943-8E63-308E13EE2AC4}"/>
              </a:ext>
            </a:extLst>
          </p:cNvPr>
          <p:cNvSpPr/>
          <p:nvPr/>
        </p:nvSpPr>
        <p:spPr>
          <a:xfrm>
            <a:off x="4997420" y="3857584"/>
            <a:ext cx="223553" cy="21227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2EA734-5A52-C34E-AA19-B8FF1159C0E2}"/>
              </a:ext>
            </a:extLst>
          </p:cNvPr>
          <p:cNvSpPr/>
          <p:nvPr/>
        </p:nvSpPr>
        <p:spPr>
          <a:xfrm>
            <a:off x="7227266" y="3000135"/>
            <a:ext cx="223553" cy="21227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B27654-1AAD-9049-8EC7-5BDEC37E99E2}"/>
              </a:ext>
            </a:extLst>
          </p:cNvPr>
          <p:cNvSpPr/>
          <p:nvPr/>
        </p:nvSpPr>
        <p:spPr>
          <a:xfrm>
            <a:off x="5724983" y="4510959"/>
            <a:ext cx="223553" cy="21227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D2E93D-69BC-A945-9618-D5B723ECF07F}"/>
              </a:ext>
            </a:extLst>
          </p:cNvPr>
          <p:cNvSpPr/>
          <p:nvPr/>
        </p:nvSpPr>
        <p:spPr>
          <a:xfrm>
            <a:off x="7887285" y="2079487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E99E67-E774-DB42-B981-C9DA8D24C65A}"/>
              </a:ext>
            </a:extLst>
          </p:cNvPr>
          <p:cNvSpPr/>
          <p:nvPr/>
        </p:nvSpPr>
        <p:spPr>
          <a:xfrm>
            <a:off x="7566566" y="2521536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13C56A-DCE6-D445-8A16-8F08EA46BA5D}"/>
              </a:ext>
            </a:extLst>
          </p:cNvPr>
          <p:cNvSpPr/>
          <p:nvPr/>
        </p:nvSpPr>
        <p:spPr>
          <a:xfrm>
            <a:off x="7026459" y="2079487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B16E37-535E-2C46-B037-D4D6E99BEA9A}"/>
              </a:ext>
            </a:extLst>
          </p:cNvPr>
          <p:cNvSpPr/>
          <p:nvPr/>
        </p:nvSpPr>
        <p:spPr>
          <a:xfrm>
            <a:off x="7415225" y="1646306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C1EABE-C6DB-1345-B8FA-24D039F74B02}"/>
              </a:ext>
            </a:extLst>
          </p:cNvPr>
          <p:cNvSpPr/>
          <p:nvPr/>
        </p:nvSpPr>
        <p:spPr>
          <a:xfrm>
            <a:off x="-1299601" y="5491131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977372-9FCB-A746-AA94-B5C68FA8E15C}"/>
              </a:ext>
            </a:extLst>
          </p:cNvPr>
          <p:cNvSpPr/>
          <p:nvPr/>
        </p:nvSpPr>
        <p:spPr>
          <a:xfrm>
            <a:off x="4586384" y="344711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6F06C9-52A4-C842-84D1-40922695C811}"/>
              </a:ext>
            </a:extLst>
          </p:cNvPr>
          <p:cNvSpPr/>
          <p:nvPr/>
        </p:nvSpPr>
        <p:spPr>
          <a:xfrm>
            <a:off x="13417766" y="121854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8DB954-75B6-564D-AC11-C83A78BD769F}"/>
              </a:ext>
            </a:extLst>
          </p:cNvPr>
          <p:cNvSpPr/>
          <p:nvPr/>
        </p:nvSpPr>
        <p:spPr>
          <a:xfrm>
            <a:off x="4452612" y="4659133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8D258E-FC90-9542-952D-48F08702CE5B}"/>
              </a:ext>
            </a:extLst>
          </p:cNvPr>
          <p:cNvSpPr/>
          <p:nvPr/>
        </p:nvSpPr>
        <p:spPr>
          <a:xfrm>
            <a:off x="4895292" y="5111400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AE3B9B-044D-D649-B867-8D99908CFC65}"/>
              </a:ext>
            </a:extLst>
          </p:cNvPr>
          <p:cNvSpPr/>
          <p:nvPr/>
        </p:nvSpPr>
        <p:spPr>
          <a:xfrm>
            <a:off x="4838762" y="4335733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7E7DA0-7B26-1842-ABB2-1225B060D042}"/>
              </a:ext>
            </a:extLst>
          </p:cNvPr>
          <p:cNvSpPr/>
          <p:nvPr/>
        </p:nvSpPr>
        <p:spPr>
          <a:xfrm>
            <a:off x="5240771" y="4764961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2A342-A7AA-594F-A025-9C0E5F4DC09E}"/>
              </a:ext>
            </a:extLst>
          </p:cNvPr>
          <p:cNvSpPr/>
          <p:nvPr/>
        </p:nvSpPr>
        <p:spPr>
          <a:xfrm>
            <a:off x="4884591" y="2212736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FB1A0D-F299-974F-B417-59E09155999E}"/>
              </a:ext>
            </a:extLst>
          </p:cNvPr>
          <p:cNvSpPr/>
          <p:nvPr/>
        </p:nvSpPr>
        <p:spPr>
          <a:xfrm>
            <a:off x="5036063" y="1163319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BFF766-EE03-8047-A64F-B9914932911B}"/>
              </a:ext>
            </a:extLst>
          </p:cNvPr>
          <p:cNvSpPr/>
          <p:nvPr/>
        </p:nvSpPr>
        <p:spPr>
          <a:xfrm>
            <a:off x="3599988" y="2489248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68E16C-962E-A44C-B4AF-DC9E7FEA040D}"/>
              </a:ext>
            </a:extLst>
          </p:cNvPr>
          <p:cNvSpPr/>
          <p:nvPr/>
        </p:nvSpPr>
        <p:spPr>
          <a:xfrm>
            <a:off x="5380333" y="2654642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1FDFA8AA-CE03-A549-B9FA-026EF48BEE02}"/>
              </a:ext>
            </a:extLst>
          </p:cNvPr>
          <p:cNvSpPr/>
          <p:nvPr/>
        </p:nvSpPr>
        <p:spPr>
          <a:xfrm>
            <a:off x="2815831" y="1610673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F5DD8950-E940-D64D-8C92-C255BEEF06FE}"/>
              </a:ext>
            </a:extLst>
          </p:cNvPr>
          <p:cNvSpPr/>
          <p:nvPr/>
        </p:nvSpPr>
        <p:spPr>
          <a:xfrm>
            <a:off x="2699312" y="2481984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B0C4CD3D-03A4-6E49-B2AE-18DEAAF2A521}"/>
              </a:ext>
            </a:extLst>
          </p:cNvPr>
          <p:cNvSpPr/>
          <p:nvPr/>
        </p:nvSpPr>
        <p:spPr>
          <a:xfrm>
            <a:off x="2641810" y="3348632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F1ACCB6F-6E3D-D54F-939E-26806E1F1943}"/>
              </a:ext>
            </a:extLst>
          </p:cNvPr>
          <p:cNvSpPr/>
          <p:nvPr/>
        </p:nvSpPr>
        <p:spPr>
          <a:xfrm>
            <a:off x="2791348" y="4455027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9A6C71A9-1023-CB46-89E5-13ABEC39DC01}"/>
              </a:ext>
            </a:extLst>
          </p:cNvPr>
          <p:cNvSpPr/>
          <p:nvPr/>
        </p:nvSpPr>
        <p:spPr>
          <a:xfrm>
            <a:off x="9203139" y="2351140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E6F40B30-69E8-5B44-ACB8-2BC4E29D73C8}"/>
              </a:ext>
            </a:extLst>
          </p:cNvPr>
          <p:cNvSpPr/>
          <p:nvPr/>
        </p:nvSpPr>
        <p:spPr>
          <a:xfrm>
            <a:off x="3847363" y="473694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E91025-E64E-8C4C-862F-4C6DDB20CFE2}"/>
              </a:ext>
            </a:extLst>
          </p:cNvPr>
          <p:cNvSpPr txBox="1"/>
          <p:nvPr/>
        </p:nvSpPr>
        <p:spPr>
          <a:xfrm>
            <a:off x="-1423303" y="-1616066"/>
            <a:ext cx="410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C57579-4E42-F741-BDE5-E036FFE2E70B}"/>
              </a:ext>
            </a:extLst>
          </p:cNvPr>
          <p:cNvCxnSpPr>
            <a:cxnSpLocks/>
          </p:cNvCxnSpPr>
          <p:nvPr/>
        </p:nvCxnSpPr>
        <p:spPr>
          <a:xfrm flipV="1">
            <a:off x="13128228" y="3985245"/>
            <a:ext cx="527059" cy="37142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99A787-5B3D-1E47-9E48-CD6B33729E22}"/>
              </a:ext>
            </a:extLst>
          </p:cNvPr>
          <p:cNvCxnSpPr>
            <a:cxnSpLocks/>
          </p:cNvCxnSpPr>
          <p:nvPr/>
        </p:nvCxnSpPr>
        <p:spPr>
          <a:xfrm>
            <a:off x="-899818" y="1876390"/>
            <a:ext cx="334086" cy="34660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5FB88E-C73D-5C43-AFF1-CD47BD99989F}"/>
              </a:ext>
            </a:extLst>
          </p:cNvPr>
          <p:cNvCxnSpPr>
            <a:cxnSpLocks/>
          </p:cNvCxnSpPr>
          <p:nvPr/>
        </p:nvCxnSpPr>
        <p:spPr>
          <a:xfrm>
            <a:off x="-1998704" y="4427900"/>
            <a:ext cx="457010" cy="365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07D53D-B275-9E45-9B24-438CA8F96C97}"/>
              </a:ext>
            </a:extLst>
          </p:cNvPr>
          <p:cNvCxnSpPr>
            <a:cxnSpLocks/>
          </p:cNvCxnSpPr>
          <p:nvPr/>
        </p:nvCxnSpPr>
        <p:spPr>
          <a:xfrm>
            <a:off x="-1479312" y="1360880"/>
            <a:ext cx="57949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79DABAE-D228-1A47-AC25-4899A68BA470}"/>
              </a:ext>
            </a:extLst>
          </p:cNvPr>
          <p:cNvSpPr txBox="1"/>
          <p:nvPr/>
        </p:nvSpPr>
        <p:spPr>
          <a:xfrm>
            <a:off x="4119688" y="175297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FDD3C1B-CE58-F04E-B9B4-1ADC943BBBE1}"/>
              </a:ext>
            </a:extLst>
          </p:cNvPr>
          <p:cNvCxnSpPr/>
          <p:nvPr/>
        </p:nvCxnSpPr>
        <p:spPr>
          <a:xfrm>
            <a:off x="7616974" y="-1477566"/>
            <a:ext cx="685800" cy="6858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3584E8A-0797-0A4E-9C1B-7390BC2B8D83}"/>
              </a:ext>
            </a:extLst>
          </p:cNvPr>
          <p:cNvSpPr txBox="1"/>
          <p:nvPr/>
        </p:nvSpPr>
        <p:spPr>
          <a:xfrm>
            <a:off x="9976285" y="516063"/>
            <a:ext cx="1510542" cy="15465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Training--ABC</a:t>
            </a:r>
          </a:p>
          <a:p>
            <a:r>
              <a:rPr lang="en-US" sz="1350" dirty="0"/>
              <a:t>VSE-PR--ABCD</a:t>
            </a:r>
          </a:p>
          <a:p>
            <a:r>
              <a:rPr lang="en-US" sz="1350" dirty="0" err="1"/>
              <a:t>Prliminary</a:t>
            </a:r>
            <a:r>
              <a:rPr lang="en-US" sz="1350" dirty="0"/>
              <a:t>-ABCD</a:t>
            </a:r>
          </a:p>
          <a:p>
            <a:r>
              <a:rPr lang="en-US" sz="1350" dirty="0"/>
              <a:t>IT-ABCDE</a:t>
            </a:r>
          </a:p>
          <a:p>
            <a:r>
              <a:rPr lang="en-US" sz="1350" dirty="0"/>
              <a:t>NAC IT-      ABCDE</a:t>
            </a:r>
          </a:p>
          <a:p>
            <a:r>
              <a:rPr lang="en-US" sz="1350" dirty="0"/>
              <a:t>VSE IT—ABCDE</a:t>
            </a:r>
          </a:p>
          <a:p>
            <a:r>
              <a:rPr lang="en-US" sz="1350" dirty="0"/>
              <a:t>NAC  VSE IT-ABCDE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37802-5D38-E64B-BDA4-2484725F57A5}"/>
              </a:ext>
            </a:extLst>
          </p:cNvPr>
          <p:cNvSpPr txBox="1"/>
          <p:nvPr/>
        </p:nvSpPr>
        <p:spPr>
          <a:xfrm>
            <a:off x="6754814" y="226083"/>
            <a:ext cx="283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2023</a:t>
            </a:r>
          </a:p>
          <a:p>
            <a:r>
              <a:rPr lang="en-US" dirty="0"/>
              <a:t>#2 Jalapeno Dough Obstacle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B6D273-DEA9-5427-86BA-6EE5A0A52BBE}"/>
              </a:ext>
            </a:extLst>
          </p:cNvPr>
          <p:cNvCxnSpPr>
            <a:cxnSpLocks/>
          </p:cNvCxnSpPr>
          <p:nvPr/>
        </p:nvCxnSpPr>
        <p:spPr>
          <a:xfrm>
            <a:off x="4065631" y="1457273"/>
            <a:ext cx="429133" cy="42099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43075F-5C68-FD50-6E73-6AE8271FBD85}"/>
              </a:ext>
            </a:extLst>
          </p:cNvPr>
          <p:cNvCxnSpPr>
            <a:cxnSpLocks/>
          </p:cNvCxnSpPr>
          <p:nvPr/>
        </p:nvCxnSpPr>
        <p:spPr>
          <a:xfrm>
            <a:off x="5667996" y="1669646"/>
            <a:ext cx="359758" cy="38416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2EFD80C-DD8A-AC14-31D6-D1E60D3FA3BC}"/>
              </a:ext>
            </a:extLst>
          </p:cNvPr>
          <p:cNvCxnSpPr>
            <a:cxnSpLocks/>
            <a:stCxn id="79" idx="1"/>
            <a:endCxn id="12" idx="5"/>
          </p:cNvCxnSpPr>
          <p:nvPr/>
        </p:nvCxnSpPr>
        <p:spPr>
          <a:xfrm flipH="1" flipV="1">
            <a:off x="8153465" y="5095434"/>
            <a:ext cx="531803" cy="36832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D3595D5-7333-595B-F356-570DC5E24363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4121439" y="3024459"/>
            <a:ext cx="488858" cy="44656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43E3AE-401F-BD53-F882-5A9C2B0AC1A9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196046" y="2294379"/>
            <a:ext cx="688545" cy="71269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04AF442-4D71-B27A-519B-B6CDDE9602A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978182" y="5387570"/>
            <a:ext cx="426551" cy="31018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41FBC-6BF6-392A-7DD1-9539F76C233D}"/>
              </a:ext>
            </a:extLst>
          </p:cNvPr>
          <p:cNvCxnSpPr>
            <a:cxnSpLocks/>
          </p:cNvCxnSpPr>
          <p:nvPr/>
        </p:nvCxnSpPr>
        <p:spPr>
          <a:xfrm flipH="1" flipV="1">
            <a:off x="4530513" y="1874870"/>
            <a:ext cx="379225" cy="35657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BACC61-6136-DB0B-D091-4B30EA319A1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845258" y="3561839"/>
            <a:ext cx="338179" cy="30207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89097D-56FB-AE62-D33E-E987F255DD67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268607" y="3896486"/>
            <a:ext cx="393386" cy="31601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0868D8-E24A-7423-7F8C-6CC26DB6DA5E}"/>
              </a:ext>
            </a:extLst>
          </p:cNvPr>
          <p:cNvSpPr txBox="1"/>
          <p:nvPr/>
        </p:nvSpPr>
        <p:spPr>
          <a:xfrm>
            <a:off x="6978182" y="43199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FC1665-A64E-74A1-5EB8-F83E1FF83ACD}"/>
              </a:ext>
            </a:extLst>
          </p:cNvPr>
          <p:cNvSpPr txBox="1"/>
          <p:nvPr/>
        </p:nvSpPr>
        <p:spPr>
          <a:xfrm>
            <a:off x="5722724" y="46383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979704-93F0-1276-A08B-8F133A0822DB}"/>
              </a:ext>
            </a:extLst>
          </p:cNvPr>
          <p:cNvSpPr txBox="1"/>
          <p:nvPr/>
        </p:nvSpPr>
        <p:spPr>
          <a:xfrm>
            <a:off x="4812185" y="16696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D74156-FFD4-6DD8-89B4-21C29E7224C0}"/>
              </a:ext>
            </a:extLst>
          </p:cNvPr>
          <p:cNvSpPr txBox="1"/>
          <p:nvPr/>
        </p:nvSpPr>
        <p:spPr>
          <a:xfrm>
            <a:off x="7897866" y="221572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FB3BEB-7246-E084-9261-3B6B03A9AC90}"/>
              </a:ext>
            </a:extLst>
          </p:cNvPr>
          <p:cNvSpPr txBox="1"/>
          <p:nvPr/>
        </p:nvSpPr>
        <p:spPr>
          <a:xfrm>
            <a:off x="5025607" y="24297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EB9EF1-A471-970D-A56A-C5E73A5CF236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058600" y="2275369"/>
            <a:ext cx="403376" cy="37927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2B3AADE-D580-8F60-B511-EAEAB6CEC7E3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966234" y="1628636"/>
            <a:ext cx="584031" cy="5841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CCFF100-F8A3-6A3A-DF5B-BEF58FF20A8D}"/>
              </a:ext>
            </a:extLst>
          </p:cNvPr>
          <p:cNvCxnSpPr>
            <a:cxnSpLocks/>
          </p:cNvCxnSpPr>
          <p:nvPr/>
        </p:nvCxnSpPr>
        <p:spPr>
          <a:xfrm>
            <a:off x="5258922" y="3994340"/>
            <a:ext cx="1037723" cy="9336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B00040-64DE-EAA2-CD7A-A74918F2606C}"/>
              </a:ext>
            </a:extLst>
          </p:cNvPr>
          <p:cNvCxnSpPr>
            <a:cxnSpLocks/>
          </p:cNvCxnSpPr>
          <p:nvPr/>
        </p:nvCxnSpPr>
        <p:spPr>
          <a:xfrm>
            <a:off x="7022792" y="4287917"/>
            <a:ext cx="521314" cy="3876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7819D48-9743-1535-A08B-51666D82295B}"/>
              </a:ext>
            </a:extLst>
          </p:cNvPr>
          <p:cNvCxnSpPr>
            <a:cxnSpLocks/>
          </p:cNvCxnSpPr>
          <p:nvPr/>
        </p:nvCxnSpPr>
        <p:spPr>
          <a:xfrm flipH="1">
            <a:off x="7637092" y="2166740"/>
            <a:ext cx="297995" cy="4656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257AB78-6C1B-70B8-7721-B7B38CA953F8}"/>
              </a:ext>
            </a:extLst>
          </p:cNvPr>
          <p:cNvCxnSpPr>
            <a:cxnSpLocks/>
          </p:cNvCxnSpPr>
          <p:nvPr/>
        </p:nvCxnSpPr>
        <p:spPr>
          <a:xfrm flipV="1">
            <a:off x="5332836" y="4487859"/>
            <a:ext cx="281357" cy="212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4A33091-A1E7-293B-DA0A-5AAF3555D598}"/>
              </a:ext>
            </a:extLst>
          </p:cNvPr>
          <p:cNvCxnSpPr>
            <a:cxnSpLocks/>
          </p:cNvCxnSpPr>
          <p:nvPr/>
        </p:nvCxnSpPr>
        <p:spPr>
          <a:xfrm flipH="1" flipV="1">
            <a:off x="7849880" y="2401618"/>
            <a:ext cx="285170" cy="239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09BCA4B-CA08-5F59-131C-6C4C40773068}"/>
              </a:ext>
            </a:extLst>
          </p:cNvPr>
          <p:cNvCxnSpPr>
            <a:cxnSpLocks/>
          </p:cNvCxnSpPr>
          <p:nvPr/>
        </p:nvCxnSpPr>
        <p:spPr>
          <a:xfrm>
            <a:off x="4882265" y="1563858"/>
            <a:ext cx="300193" cy="297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678061C-4D81-4799-16CB-E232C2D2150D}"/>
              </a:ext>
            </a:extLst>
          </p:cNvPr>
          <p:cNvCxnSpPr>
            <a:cxnSpLocks/>
          </p:cNvCxnSpPr>
          <p:nvPr/>
        </p:nvCxnSpPr>
        <p:spPr>
          <a:xfrm flipV="1">
            <a:off x="5877574" y="4885821"/>
            <a:ext cx="235280" cy="212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696E2F1-42FB-4A35-DEB7-DCB58C2BBEC0}"/>
              </a:ext>
            </a:extLst>
          </p:cNvPr>
          <p:cNvCxnSpPr>
            <a:cxnSpLocks/>
          </p:cNvCxnSpPr>
          <p:nvPr/>
        </p:nvCxnSpPr>
        <p:spPr>
          <a:xfrm flipV="1">
            <a:off x="7132504" y="4562914"/>
            <a:ext cx="191665" cy="217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72">
            <a:extLst>
              <a:ext uri="{FF2B5EF4-FFF2-40B4-BE49-F238E27FC236}">
                <a16:creationId xmlns:a16="http://schemas.microsoft.com/office/drawing/2014/main" id="{7E3A1AE1-80C2-32E5-2B82-C2CF91AF21CE}"/>
              </a:ext>
            </a:extLst>
          </p:cNvPr>
          <p:cNvSpPr/>
          <p:nvPr/>
        </p:nvSpPr>
        <p:spPr>
          <a:xfrm>
            <a:off x="10170833" y="3042327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Cloud 79">
            <a:extLst>
              <a:ext uri="{FF2B5EF4-FFF2-40B4-BE49-F238E27FC236}">
                <a16:creationId xmlns:a16="http://schemas.microsoft.com/office/drawing/2014/main" id="{0B929933-956B-BD36-C545-E6B516B37B47}"/>
              </a:ext>
            </a:extLst>
          </p:cNvPr>
          <p:cNvSpPr/>
          <p:nvPr/>
        </p:nvSpPr>
        <p:spPr>
          <a:xfrm>
            <a:off x="3957907" y="5288567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A287DD6-D688-3613-C83B-4163CA59277A}"/>
              </a:ext>
            </a:extLst>
          </p:cNvPr>
          <p:cNvSpPr/>
          <p:nvPr/>
        </p:nvSpPr>
        <p:spPr>
          <a:xfrm rot="18593863">
            <a:off x="6283011" y="3653046"/>
            <a:ext cx="870048" cy="335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A7EEB87-631D-0590-2103-E80118F64B8C}"/>
              </a:ext>
            </a:extLst>
          </p:cNvPr>
          <p:cNvCxnSpPr>
            <a:cxnSpLocks/>
            <a:endCxn id="16" idx="4"/>
          </p:cNvCxnSpPr>
          <p:nvPr/>
        </p:nvCxnSpPr>
        <p:spPr>
          <a:xfrm>
            <a:off x="6167662" y="4147061"/>
            <a:ext cx="862952" cy="187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3AF2A5-B628-671E-947D-9A7AB84DE784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7038279" y="3285962"/>
            <a:ext cx="73978" cy="9666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99C2BCE-5A46-3CB6-68F7-8371B92F29FF}"/>
              </a:ext>
            </a:extLst>
          </p:cNvPr>
          <p:cNvSpPr txBox="1"/>
          <p:nvPr/>
        </p:nvSpPr>
        <p:spPr>
          <a:xfrm>
            <a:off x="5218151" y="4206999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BCD91C-F405-7E46-8A6B-270E1FDE6C2A}"/>
              </a:ext>
            </a:extLst>
          </p:cNvPr>
          <p:cNvSpPr txBox="1"/>
          <p:nvPr/>
        </p:nvSpPr>
        <p:spPr>
          <a:xfrm rot="1546995">
            <a:off x="8177378" y="162492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98" name="Cloud 97">
            <a:extLst>
              <a:ext uri="{FF2B5EF4-FFF2-40B4-BE49-F238E27FC236}">
                <a16:creationId xmlns:a16="http://schemas.microsoft.com/office/drawing/2014/main" id="{9D30BF14-4054-287A-2811-C4F88B394CC3}"/>
              </a:ext>
            </a:extLst>
          </p:cNvPr>
          <p:cNvSpPr/>
          <p:nvPr/>
        </p:nvSpPr>
        <p:spPr>
          <a:xfrm>
            <a:off x="5634295" y="880267"/>
            <a:ext cx="384374" cy="36739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D21690-FE41-31B6-A88A-CFFFAB91FFFE}"/>
              </a:ext>
            </a:extLst>
          </p:cNvPr>
          <p:cNvCxnSpPr>
            <a:cxnSpLocks/>
          </p:cNvCxnSpPr>
          <p:nvPr/>
        </p:nvCxnSpPr>
        <p:spPr>
          <a:xfrm flipV="1">
            <a:off x="4891001" y="2454971"/>
            <a:ext cx="202555" cy="226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21D67E6C-0C38-FAB4-E40E-E6BFA37641A3}"/>
              </a:ext>
            </a:extLst>
          </p:cNvPr>
          <p:cNvSpPr/>
          <p:nvPr/>
        </p:nvSpPr>
        <p:spPr>
          <a:xfrm>
            <a:off x="3959657" y="1317900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593069-F325-0B4E-70B1-D59450AA5EFF}"/>
              </a:ext>
            </a:extLst>
          </p:cNvPr>
          <p:cNvSpPr/>
          <p:nvPr/>
        </p:nvSpPr>
        <p:spPr>
          <a:xfrm>
            <a:off x="8661355" y="5439843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85213-88F9-D2D0-EBD6-2522122B2652}"/>
              </a:ext>
            </a:extLst>
          </p:cNvPr>
          <p:cNvCxnSpPr>
            <a:cxnSpLocks/>
            <a:stCxn id="22" idx="4"/>
          </p:cNvCxnSpPr>
          <p:nvPr/>
        </p:nvCxnSpPr>
        <p:spPr>
          <a:xfrm flipH="1" flipV="1">
            <a:off x="6077448" y="2091738"/>
            <a:ext cx="496103" cy="4582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8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61876" y="3551266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36531" y="2643921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51124" y="2643921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09345" y="2649496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09345" y="2048439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90648" y="655582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54772" y="439092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64947" y="54083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8582" y="216318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49352" y="218329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49352" y="131456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63325" y="1383642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5220614" y="996504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89929" y="4803863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35810" y="538208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84540" y="516769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39240" y="4859803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90995" y="543618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8228" y="611765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49117" y="474505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38807" y="4738072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1703" y="538208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13837" y="614027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14103" y="5384401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01485" y="611765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xplosion 2 31"/>
          <p:cNvSpPr/>
          <p:nvPr/>
        </p:nvSpPr>
        <p:spPr>
          <a:xfrm>
            <a:off x="8397052" y="769701"/>
            <a:ext cx="409481" cy="380107"/>
          </a:xfrm>
          <a:prstGeom prst="irregularSeal2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2 32"/>
          <p:cNvSpPr/>
          <p:nvPr/>
        </p:nvSpPr>
        <p:spPr>
          <a:xfrm>
            <a:off x="3001772" y="1315402"/>
            <a:ext cx="409481" cy="380107"/>
          </a:xfrm>
          <a:prstGeom prst="irregularSeal2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6200000">
            <a:off x="4858635" y="3875139"/>
            <a:ext cx="600786" cy="412025"/>
          </a:xfrm>
          <a:prstGeom prst="rtTriangl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2 34"/>
          <p:cNvSpPr/>
          <p:nvPr/>
        </p:nvSpPr>
        <p:spPr>
          <a:xfrm>
            <a:off x="8806533" y="3422100"/>
            <a:ext cx="409481" cy="380107"/>
          </a:xfrm>
          <a:prstGeom prst="irregularSeal2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2 35"/>
          <p:cNvSpPr/>
          <p:nvPr/>
        </p:nvSpPr>
        <p:spPr>
          <a:xfrm>
            <a:off x="5968050" y="515027"/>
            <a:ext cx="409481" cy="380107"/>
          </a:xfrm>
          <a:prstGeom prst="irregularSeal2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139089" y="2863151"/>
            <a:ext cx="13804" cy="59915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" idx="6"/>
          </p:cNvCxnSpPr>
          <p:nvPr/>
        </p:nvCxnSpPr>
        <p:spPr>
          <a:xfrm flipV="1">
            <a:off x="3186244" y="553838"/>
            <a:ext cx="982737" cy="22964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65687" y="2251231"/>
            <a:ext cx="1006137" cy="459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59642" y="4859803"/>
            <a:ext cx="5690" cy="135675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3739" y="6199003"/>
            <a:ext cx="1676454" cy="334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08590" y="671384"/>
            <a:ext cx="519129" cy="43986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50011" y="4931525"/>
            <a:ext cx="794699" cy="39969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69449" y="1429314"/>
            <a:ext cx="2374" cy="89899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6"/>
            <a:endCxn id="3" idx="2"/>
          </p:cNvCxnSpPr>
          <p:nvPr/>
        </p:nvCxnSpPr>
        <p:spPr>
          <a:xfrm>
            <a:off x="3765333" y="2758667"/>
            <a:ext cx="471199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72880" y="2151875"/>
            <a:ext cx="0" cy="60105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162874" y="2074782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505580" y="2076568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15693" y="2114221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006406" y="3288165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006406" y="2689013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>
            <a:stCxn id="62" idx="2"/>
            <a:endCxn id="63" idx="2"/>
          </p:cNvCxnSpPr>
          <p:nvPr/>
        </p:nvCxnSpPr>
        <p:spPr>
          <a:xfrm>
            <a:off x="3505581" y="2191315"/>
            <a:ext cx="1410113" cy="376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61764" y="4876442"/>
            <a:ext cx="111267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26" idx="5"/>
          </p:cNvCxnSpPr>
          <p:nvPr/>
        </p:nvCxnSpPr>
        <p:spPr>
          <a:xfrm>
            <a:off x="5870823" y="5547795"/>
            <a:ext cx="826118" cy="3249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0222224" y="219085"/>
            <a:ext cx="2374" cy="646429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0117494" y="6453883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0083928" y="5106637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0106693" y="4139469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0117494" y="2918506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0117494" y="1924168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0106693" y="980416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0115120" y="104338"/>
            <a:ext cx="214208" cy="22949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3561" y="439091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 Dolphin Boy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-1644711" y="3239144"/>
            <a:ext cx="794682" cy="402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-1572846" y="4269406"/>
            <a:ext cx="0" cy="39569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-1717494" y="4947537"/>
            <a:ext cx="342458" cy="1872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-3040409" y="5652749"/>
            <a:ext cx="207615" cy="3027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-2026232" y="352873"/>
            <a:ext cx="71573" cy="5422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-1765818" y="5086270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2213593" y="3102110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-1648116" y="1111250"/>
            <a:ext cx="41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-1273240" y="2392677"/>
            <a:ext cx="35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1678266" y="39090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-2604427" y="3191686"/>
            <a:ext cx="16391" cy="460045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-2263661" y="3876234"/>
            <a:ext cx="50068" cy="1291461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-2513045" y="6210596"/>
            <a:ext cx="1070437" cy="216706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-2571362" y="2734240"/>
            <a:ext cx="671486" cy="14591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-913421" y="361162"/>
            <a:ext cx="88378" cy="1319308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30425" y="69759"/>
            <a:ext cx="273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CDE 2023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2887767" y="996503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-2621240" y="1784969"/>
            <a:ext cx="587437" cy="187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-1725873" y="1843090"/>
            <a:ext cx="71573" cy="5422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25128E37-636F-0142-80C3-32AE0EB22618}"/>
              </a:ext>
            </a:extLst>
          </p:cNvPr>
          <p:cNvSpPr txBox="1"/>
          <p:nvPr/>
        </p:nvSpPr>
        <p:spPr>
          <a:xfrm>
            <a:off x="8518171" y="1267685"/>
            <a:ext cx="190129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NAC IT--ABCDE</a:t>
            </a:r>
          </a:p>
          <a:p>
            <a:r>
              <a:rPr lang="en-US" dirty="0"/>
              <a:t>NAC VSE IT-ABCDE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1 knockdown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8E3A6A-B7EF-BF4E-9F8A-7AA81C9A67A3}"/>
              </a:ext>
            </a:extLst>
          </p:cNvPr>
          <p:cNvSpPr txBox="1"/>
          <p:nvPr/>
        </p:nvSpPr>
        <p:spPr>
          <a:xfrm>
            <a:off x="4373611" y="-817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/OUT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005C18-2518-2CC3-A92F-B2E62EF06E33}"/>
              </a:ext>
            </a:extLst>
          </p:cNvPr>
          <p:cNvSpPr txBox="1"/>
          <p:nvPr/>
        </p:nvSpPr>
        <p:spPr>
          <a:xfrm>
            <a:off x="6615911" y="14946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121D89-7286-823D-104A-ACA62EC14229}"/>
              </a:ext>
            </a:extLst>
          </p:cNvPr>
          <p:cNvSpPr txBox="1"/>
          <p:nvPr/>
        </p:nvSpPr>
        <p:spPr>
          <a:xfrm>
            <a:off x="4057197" y="4916661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347A93-9B7F-191A-52C6-E0650A6DCEFD}"/>
              </a:ext>
            </a:extLst>
          </p:cNvPr>
          <p:cNvSpPr txBox="1"/>
          <p:nvPr/>
        </p:nvSpPr>
        <p:spPr>
          <a:xfrm>
            <a:off x="6657538" y="51313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4FE065-DD81-BC45-DA97-633EB520B0D6}"/>
              </a:ext>
            </a:extLst>
          </p:cNvPr>
          <p:cNvSpPr txBox="1"/>
          <p:nvPr/>
        </p:nvSpPr>
        <p:spPr>
          <a:xfrm>
            <a:off x="3350479" y="244408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FD540C-DFAA-8B9D-05D0-E55371BB5E93}"/>
              </a:ext>
            </a:extLst>
          </p:cNvPr>
          <p:cNvCxnSpPr>
            <a:cxnSpLocks/>
          </p:cNvCxnSpPr>
          <p:nvPr/>
        </p:nvCxnSpPr>
        <p:spPr>
          <a:xfrm flipV="1">
            <a:off x="6277533" y="1429314"/>
            <a:ext cx="614933" cy="137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4A5158-D7AF-BBD2-01AA-874AE2A60C7F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3197752" y="885075"/>
            <a:ext cx="2122379" cy="2273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EB441AF-4510-54FC-4FAD-79EB5F48395C}"/>
              </a:ext>
            </a:extLst>
          </p:cNvPr>
          <p:cNvCxnSpPr>
            <a:cxnSpLocks/>
            <a:endCxn id="20" idx="4"/>
          </p:cNvCxnSpPr>
          <p:nvPr/>
        </p:nvCxnSpPr>
        <p:spPr>
          <a:xfrm flipH="1">
            <a:off x="3798099" y="4847609"/>
            <a:ext cx="974734" cy="81806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AAAA14-F30A-2ACA-762C-3AE50DACCA33}"/>
              </a:ext>
            </a:extLst>
          </p:cNvPr>
          <p:cNvCxnSpPr>
            <a:cxnSpLocks/>
            <a:stCxn id="26" idx="5"/>
          </p:cNvCxnSpPr>
          <p:nvPr/>
        </p:nvCxnSpPr>
        <p:spPr>
          <a:xfrm flipV="1">
            <a:off x="6696941" y="5415693"/>
            <a:ext cx="834966" cy="16459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93F0EDC-FA09-5BDD-BE29-0688B427430F}"/>
              </a:ext>
            </a:extLst>
          </p:cNvPr>
          <p:cNvCxnSpPr>
            <a:cxnSpLocks/>
          </p:cNvCxnSpPr>
          <p:nvPr/>
        </p:nvCxnSpPr>
        <p:spPr>
          <a:xfrm flipH="1" flipV="1">
            <a:off x="6605407" y="1520161"/>
            <a:ext cx="15800" cy="299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65EB09-22AA-C3C9-0EDF-F1EDF0972146}"/>
              </a:ext>
            </a:extLst>
          </p:cNvPr>
          <p:cNvCxnSpPr>
            <a:cxnSpLocks/>
          </p:cNvCxnSpPr>
          <p:nvPr/>
        </p:nvCxnSpPr>
        <p:spPr>
          <a:xfrm>
            <a:off x="3260854" y="2451336"/>
            <a:ext cx="334009" cy="5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8897A87-D7F4-6FF1-D189-833A25733E29}"/>
              </a:ext>
            </a:extLst>
          </p:cNvPr>
          <p:cNvCxnSpPr>
            <a:cxnSpLocks/>
          </p:cNvCxnSpPr>
          <p:nvPr/>
        </p:nvCxnSpPr>
        <p:spPr>
          <a:xfrm>
            <a:off x="6839389" y="5114194"/>
            <a:ext cx="401521" cy="211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445523D-A369-E3DF-8C86-76491970D095}"/>
              </a:ext>
            </a:extLst>
          </p:cNvPr>
          <p:cNvSpPr txBox="1"/>
          <p:nvPr/>
        </p:nvSpPr>
        <p:spPr>
          <a:xfrm>
            <a:off x="4218810" y="6212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A5CD0FE-6D19-02CC-6F1B-F94C036CC84E}"/>
              </a:ext>
            </a:extLst>
          </p:cNvPr>
          <p:cNvCxnSpPr>
            <a:cxnSpLocks/>
          </p:cNvCxnSpPr>
          <p:nvPr/>
        </p:nvCxnSpPr>
        <p:spPr>
          <a:xfrm flipH="1">
            <a:off x="4473885" y="515027"/>
            <a:ext cx="53023" cy="395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29FA1E-9B1E-7C64-8502-592F355ADD22}"/>
              </a:ext>
            </a:extLst>
          </p:cNvPr>
          <p:cNvCxnSpPr>
            <a:cxnSpLocks/>
            <a:endCxn id="62" idx="6"/>
          </p:cNvCxnSpPr>
          <p:nvPr/>
        </p:nvCxnSpPr>
        <p:spPr>
          <a:xfrm flipV="1">
            <a:off x="3658228" y="2191315"/>
            <a:ext cx="61560" cy="5200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89FBC83-EC79-035E-C2A4-B14AC5EF6B56}"/>
              </a:ext>
            </a:extLst>
          </p:cNvPr>
          <p:cNvCxnSpPr>
            <a:cxnSpLocks/>
          </p:cNvCxnSpPr>
          <p:nvPr/>
        </p:nvCxnSpPr>
        <p:spPr>
          <a:xfrm>
            <a:off x="4162874" y="4573357"/>
            <a:ext cx="263071" cy="294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4E0F5-A57B-9251-1F76-D455FC756C2C}"/>
              </a:ext>
            </a:extLst>
          </p:cNvPr>
          <p:cNvSpPr/>
          <p:nvPr/>
        </p:nvSpPr>
        <p:spPr>
          <a:xfrm>
            <a:off x="5888425" y="4874539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E61B2-C2C4-B0BE-A9B5-FCB7AEC68DD5}"/>
              </a:ext>
            </a:extLst>
          </p:cNvPr>
          <p:cNvSpPr/>
          <p:nvPr/>
        </p:nvSpPr>
        <p:spPr>
          <a:xfrm>
            <a:off x="5805696" y="1578506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6E29A-865E-3E22-032F-153187462256}"/>
              </a:ext>
            </a:extLst>
          </p:cNvPr>
          <p:cNvSpPr/>
          <p:nvPr/>
        </p:nvSpPr>
        <p:spPr>
          <a:xfrm>
            <a:off x="4432530" y="4193066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C2D35-793B-AE2F-B7FF-5EA3433F80CD}"/>
              </a:ext>
            </a:extLst>
          </p:cNvPr>
          <p:cNvSpPr txBox="1"/>
          <p:nvPr/>
        </p:nvSpPr>
        <p:spPr>
          <a:xfrm>
            <a:off x="4635504" y="4360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F17F3-E16D-1218-00EF-348FDFD1EE46}"/>
              </a:ext>
            </a:extLst>
          </p:cNvPr>
          <p:cNvSpPr/>
          <p:nvPr/>
        </p:nvSpPr>
        <p:spPr>
          <a:xfrm>
            <a:off x="4457547" y="3212586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F6694-7F64-F037-DFFF-CDF63C581401}"/>
              </a:ext>
            </a:extLst>
          </p:cNvPr>
          <p:cNvSpPr txBox="1"/>
          <p:nvPr/>
        </p:nvSpPr>
        <p:spPr>
          <a:xfrm>
            <a:off x="4636073" y="3311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F9813A-44AB-BCE1-1A8D-D5B4491978D5}"/>
              </a:ext>
            </a:extLst>
          </p:cNvPr>
          <p:cNvSpPr/>
          <p:nvPr/>
        </p:nvSpPr>
        <p:spPr>
          <a:xfrm>
            <a:off x="7123232" y="4200959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D42EB-5EE7-B26D-5D87-DD43CD0D37DF}"/>
              </a:ext>
            </a:extLst>
          </p:cNvPr>
          <p:cNvSpPr/>
          <p:nvPr/>
        </p:nvSpPr>
        <p:spPr>
          <a:xfrm>
            <a:off x="5856833" y="3218377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FA231B-5EA8-F895-D3CD-D135138D5BEB}"/>
              </a:ext>
            </a:extLst>
          </p:cNvPr>
          <p:cNvSpPr txBox="1"/>
          <p:nvPr/>
        </p:nvSpPr>
        <p:spPr>
          <a:xfrm>
            <a:off x="5838233" y="50881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2656E9-5D56-ACEF-D5D3-7B5321C44311}"/>
              </a:ext>
            </a:extLst>
          </p:cNvPr>
          <p:cNvSpPr/>
          <p:nvPr/>
        </p:nvSpPr>
        <p:spPr>
          <a:xfrm>
            <a:off x="7111657" y="3257664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87CDCF-1B2D-93A2-27D5-FE67620B690A}"/>
              </a:ext>
            </a:extLst>
          </p:cNvPr>
          <p:cNvSpPr txBox="1"/>
          <p:nvPr/>
        </p:nvSpPr>
        <p:spPr>
          <a:xfrm>
            <a:off x="7357447" y="33996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A44F7-E80C-8C1D-8B86-71A9F6ADF521}"/>
              </a:ext>
            </a:extLst>
          </p:cNvPr>
          <p:cNvSpPr/>
          <p:nvPr/>
        </p:nvSpPr>
        <p:spPr>
          <a:xfrm>
            <a:off x="4444262" y="2284883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23442-C236-0A7E-380F-7C54F7A74E9A}"/>
              </a:ext>
            </a:extLst>
          </p:cNvPr>
          <p:cNvSpPr txBox="1"/>
          <p:nvPr/>
        </p:nvSpPr>
        <p:spPr>
          <a:xfrm>
            <a:off x="4661988" y="2419194"/>
            <a:ext cx="3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32B47-A15D-F4D0-27DB-C8C1DCF2DFDC}"/>
              </a:ext>
            </a:extLst>
          </p:cNvPr>
          <p:cNvSpPr/>
          <p:nvPr/>
        </p:nvSpPr>
        <p:spPr>
          <a:xfrm>
            <a:off x="7080843" y="2284883"/>
            <a:ext cx="478333" cy="494865"/>
          </a:xfrm>
          <a:prstGeom prst="rect">
            <a:avLst/>
          </a:prstGeom>
          <a:solidFill>
            <a:srgbClr val="FFFF00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B03D33-735D-A5AE-CF3E-1DE34786EF61}"/>
              </a:ext>
            </a:extLst>
          </p:cNvPr>
          <p:cNvSpPr txBox="1"/>
          <p:nvPr/>
        </p:nvSpPr>
        <p:spPr>
          <a:xfrm>
            <a:off x="7332214" y="23960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B327C-97DF-252E-36AF-2FC4937D9EA8}"/>
              </a:ext>
            </a:extLst>
          </p:cNvPr>
          <p:cNvSpPr txBox="1"/>
          <p:nvPr/>
        </p:nvSpPr>
        <p:spPr>
          <a:xfrm>
            <a:off x="5868176" y="33575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59A284-5B5F-6E18-2CD5-E403ACA77062}"/>
              </a:ext>
            </a:extLst>
          </p:cNvPr>
          <p:cNvSpPr txBox="1"/>
          <p:nvPr/>
        </p:nvSpPr>
        <p:spPr>
          <a:xfrm>
            <a:off x="7342376" y="4367784"/>
            <a:ext cx="27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05017-C891-AF5A-8C21-25F82C712B47}"/>
              </a:ext>
            </a:extLst>
          </p:cNvPr>
          <p:cNvSpPr txBox="1"/>
          <p:nvPr/>
        </p:nvSpPr>
        <p:spPr>
          <a:xfrm>
            <a:off x="7842436" y="38933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DAAA69-9597-CA3A-34BC-54E3155D3687}"/>
              </a:ext>
            </a:extLst>
          </p:cNvPr>
          <p:cNvSpPr txBox="1"/>
          <p:nvPr/>
        </p:nvSpPr>
        <p:spPr>
          <a:xfrm>
            <a:off x="4473885" y="2786921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278489-BC7B-987F-3FCE-D4DEF440A44C}"/>
              </a:ext>
            </a:extLst>
          </p:cNvPr>
          <p:cNvSpPr txBox="1"/>
          <p:nvPr/>
        </p:nvSpPr>
        <p:spPr>
          <a:xfrm>
            <a:off x="5370479" y="23102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F57DFE-1841-6717-3D26-F5D737180F7B}"/>
              </a:ext>
            </a:extLst>
          </p:cNvPr>
          <p:cNvSpPr txBox="1"/>
          <p:nvPr/>
        </p:nvSpPr>
        <p:spPr>
          <a:xfrm>
            <a:off x="5831821" y="381107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D0D0C0-DA2B-1DB2-E70C-C71BE2A509F7}"/>
              </a:ext>
            </a:extLst>
          </p:cNvPr>
          <p:cNvCxnSpPr>
            <a:cxnSpLocks/>
          </p:cNvCxnSpPr>
          <p:nvPr/>
        </p:nvCxnSpPr>
        <p:spPr>
          <a:xfrm flipV="1">
            <a:off x="4964873" y="2138947"/>
            <a:ext cx="916279" cy="16429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14B371-EF08-E45E-2ABE-A4683D8901F3}"/>
              </a:ext>
            </a:extLst>
          </p:cNvPr>
          <p:cNvCxnSpPr>
            <a:cxnSpLocks/>
          </p:cNvCxnSpPr>
          <p:nvPr/>
        </p:nvCxnSpPr>
        <p:spPr>
          <a:xfrm flipH="1">
            <a:off x="7789148" y="3892194"/>
            <a:ext cx="4633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2DCC39-B31F-3A6F-A20B-1AE784896F1C}"/>
              </a:ext>
            </a:extLst>
          </p:cNvPr>
          <p:cNvCxnSpPr>
            <a:cxnSpLocks/>
          </p:cNvCxnSpPr>
          <p:nvPr/>
        </p:nvCxnSpPr>
        <p:spPr>
          <a:xfrm flipV="1">
            <a:off x="6181985" y="3804594"/>
            <a:ext cx="0" cy="472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21F01B-DDB6-F3B4-1D89-1276A2E5E1EF}"/>
              </a:ext>
            </a:extLst>
          </p:cNvPr>
          <p:cNvCxnSpPr>
            <a:cxnSpLocks/>
          </p:cNvCxnSpPr>
          <p:nvPr/>
        </p:nvCxnSpPr>
        <p:spPr>
          <a:xfrm flipV="1">
            <a:off x="5300482" y="2316925"/>
            <a:ext cx="0" cy="469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551BE0B-7A5F-D4B5-71CB-F84CDBC0FAED}"/>
              </a:ext>
            </a:extLst>
          </p:cNvPr>
          <p:cNvSpPr txBox="1"/>
          <p:nvPr/>
        </p:nvSpPr>
        <p:spPr>
          <a:xfrm>
            <a:off x="6730359" y="43880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A16C61-94A3-ADE0-B8D3-0D3DE31DCAEF}"/>
              </a:ext>
            </a:extLst>
          </p:cNvPr>
          <p:cNvCxnSpPr>
            <a:cxnSpLocks/>
          </p:cNvCxnSpPr>
          <p:nvPr/>
        </p:nvCxnSpPr>
        <p:spPr>
          <a:xfrm flipH="1">
            <a:off x="6573075" y="4323762"/>
            <a:ext cx="53023" cy="395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5615E23-CAA0-C566-3072-994357556957}"/>
              </a:ext>
            </a:extLst>
          </p:cNvPr>
          <p:cNvCxnSpPr>
            <a:cxnSpLocks/>
          </p:cNvCxnSpPr>
          <p:nvPr/>
        </p:nvCxnSpPr>
        <p:spPr>
          <a:xfrm flipH="1">
            <a:off x="4599534" y="3103489"/>
            <a:ext cx="5035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FA91CE-E7A6-2745-2DF3-21696A0687D9}"/>
              </a:ext>
            </a:extLst>
          </p:cNvPr>
          <p:cNvCxnSpPr>
            <a:cxnSpLocks/>
          </p:cNvCxnSpPr>
          <p:nvPr/>
        </p:nvCxnSpPr>
        <p:spPr>
          <a:xfrm flipV="1">
            <a:off x="4971300" y="3720249"/>
            <a:ext cx="2186220" cy="139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6D543A-93E6-D5A8-84FA-08301085132E}"/>
              </a:ext>
            </a:extLst>
          </p:cNvPr>
          <p:cNvCxnSpPr>
            <a:cxnSpLocks/>
          </p:cNvCxnSpPr>
          <p:nvPr/>
        </p:nvCxnSpPr>
        <p:spPr>
          <a:xfrm flipV="1">
            <a:off x="7647652" y="3727248"/>
            <a:ext cx="0" cy="4427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5EEF16-DD4A-78C1-A402-0DDB454FB77B}"/>
              </a:ext>
            </a:extLst>
          </p:cNvPr>
          <p:cNvCxnSpPr>
            <a:cxnSpLocks/>
          </p:cNvCxnSpPr>
          <p:nvPr/>
        </p:nvCxnSpPr>
        <p:spPr>
          <a:xfrm flipH="1">
            <a:off x="6366758" y="4717803"/>
            <a:ext cx="722592" cy="1567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C162FE3-E678-74C8-44DE-2DB62F7341EF}"/>
              </a:ext>
            </a:extLst>
          </p:cNvPr>
          <p:cNvCxnSpPr>
            <a:cxnSpLocks/>
          </p:cNvCxnSpPr>
          <p:nvPr/>
        </p:nvCxnSpPr>
        <p:spPr>
          <a:xfrm flipH="1">
            <a:off x="4432900" y="2779748"/>
            <a:ext cx="20517" cy="4779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1597023-6C26-37B8-0134-367519EC3CC6}"/>
              </a:ext>
            </a:extLst>
          </p:cNvPr>
          <p:cNvSpPr txBox="1"/>
          <p:nvPr/>
        </p:nvSpPr>
        <p:spPr>
          <a:xfrm>
            <a:off x="10090569" y="560007"/>
            <a:ext cx="151759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 IT-ABCDE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9 knockdowns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78CA3B-AC8F-6611-3C35-B7341D36E7BC}"/>
              </a:ext>
            </a:extLst>
          </p:cNvPr>
          <p:cNvSpPr txBox="1"/>
          <p:nvPr/>
        </p:nvSpPr>
        <p:spPr>
          <a:xfrm>
            <a:off x="1013767" y="226083"/>
            <a:ext cx="20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2023</a:t>
            </a:r>
          </a:p>
          <a:p>
            <a:r>
              <a:rPr lang="en-US" dirty="0"/>
              <a:t>#4 M &amp; M Obstacle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DC648-6B1B-E0C9-5C32-E525426CF88C}"/>
              </a:ext>
            </a:extLst>
          </p:cNvPr>
          <p:cNvSpPr txBox="1"/>
          <p:nvPr/>
        </p:nvSpPr>
        <p:spPr>
          <a:xfrm rot="15818977">
            <a:off x="8581152" y="2482403"/>
            <a:ext cx="756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 /OUT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388BE-FF61-98FB-27B5-4708CD5A61AD}"/>
              </a:ext>
            </a:extLst>
          </p:cNvPr>
          <p:cNvSpPr txBox="1"/>
          <p:nvPr/>
        </p:nvSpPr>
        <p:spPr>
          <a:xfrm>
            <a:off x="5902836" y="1793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0749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5731332" y="4212265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7630833" y="3351511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3882246" y="3296882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Connector 2"/>
          <p:cNvCxnSpPr/>
          <p:nvPr/>
        </p:nvCxnSpPr>
        <p:spPr>
          <a:xfrm>
            <a:off x="2641686" y="2751767"/>
            <a:ext cx="606113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1686" y="4010524"/>
            <a:ext cx="606113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19072" y="3171593"/>
            <a:ext cx="0" cy="440065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03840" y="2013661"/>
            <a:ext cx="554783" cy="368276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6833" y="1988641"/>
            <a:ext cx="568333" cy="393296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36317" y="2751767"/>
            <a:ext cx="950920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6317" y="3982172"/>
            <a:ext cx="950920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47799" y="4520780"/>
            <a:ext cx="371702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528161" y="4494807"/>
            <a:ext cx="528740" cy="27278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03837" y="4486836"/>
            <a:ext cx="639608" cy="320709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12387" y="5262098"/>
            <a:ext cx="907174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52952" y="3982173"/>
            <a:ext cx="909169" cy="12725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60370" y="3235864"/>
            <a:ext cx="0" cy="400447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22043" y="3311622"/>
            <a:ext cx="393140" cy="17555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8396539" y="3969951"/>
            <a:ext cx="828318" cy="1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64251" y="2751767"/>
            <a:ext cx="860606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712113" y="3132045"/>
            <a:ext cx="0" cy="479612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69901" y="2793031"/>
            <a:ext cx="909169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67399" y="4467785"/>
            <a:ext cx="606113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67399" y="2290772"/>
            <a:ext cx="606113" cy="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936579" y="2381938"/>
            <a:ext cx="235478" cy="386773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936579" y="3994898"/>
            <a:ext cx="235478" cy="472888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714033" y="3149179"/>
            <a:ext cx="0" cy="48713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203706" y="2243027"/>
            <a:ext cx="297775" cy="138911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14878" y="3332252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5732505" y="2424111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4961803" y="3332254"/>
            <a:ext cx="465409" cy="2122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Oval 82"/>
          <p:cNvSpPr/>
          <p:nvPr/>
        </p:nvSpPr>
        <p:spPr>
          <a:xfrm>
            <a:off x="5763801" y="4209230"/>
            <a:ext cx="393140" cy="17555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Oval 83"/>
          <p:cNvSpPr/>
          <p:nvPr/>
        </p:nvSpPr>
        <p:spPr>
          <a:xfrm>
            <a:off x="7673907" y="3366448"/>
            <a:ext cx="393140" cy="175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Oval 86"/>
          <p:cNvSpPr/>
          <p:nvPr/>
        </p:nvSpPr>
        <p:spPr>
          <a:xfrm>
            <a:off x="6663761" y="3351512"/>
            <a:ext cx="393140" cy="17555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/>
          <p:cNvSpPr/>
          <p:nvPr/>
        </p:nvSpPr>
        <p:spPr>
          <a:xfrm>
            <a:off x="5764974" y="2437222"/>
            <a:ext cx="393140" cy="17555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Oval 88"/>
          <p:cNvSpPr/>
          <p:nvPr/>
        </p:nvSpPr>
        <p:spPr>
          <a:xfrm>
            <a:off x="4988207" y="3340480"/>
            <a:ext cx="393140" cy="17555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Cloud 23"/>
          <p:cNvSpPr/>
          <p:nvPr/>
        </p:nvSpPr>
        <p:spPr>
          <a:xfrm>
            <a:off x="2865805" y="871593"/>
            <a:ext cx="381994" cy="375796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Cloud 109"/>
          <p:cNvSpPr/>
          <p:nvPr/>
        </p:nvSpPr>
        <p:spPr>
          <a:xfrm>
            <a:off x="5558621" y="857252"/>
            <a:ext cx="516581" cy="545881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10076510" y="1067231"/>
            <a:ext cx="223436" cy="4529273"/>
          </a:xfrm>
          <a:custGeom>
            <a:avLst/>
            <a:gdLst>
              <a:gd name="connsiteX0" fmla="*/ 31394 w 297914"/>
              <a:gd name="connsiteY0" fmla="*/ 80666 h 6039031"/>
              <a:gd name="connsiteX1" fmla="*/ 62749 w 297914"/>
              <a:gd name="connsiteY1" fmla="*/ 2266 h 6039031"/>
              <a:gd name="connsiteX2" fmla="*/ 62749 w 297914"/>
              <a:gd name="connsiteY2" fmla="*/ 159065 h 6039031"/>
              <a:gd name="connsiteX3" fmla="*/ 125460 w 297914"/>
              <a:gd name="connsiteY3" fmla="*/ 519703 h 6039031"/>
              <a:gd name="connsiteX4" fmla="*/ 15716 w 297914"/>
              <a:gd name="connsiteY4" fmla="*/ 770582 h 6039031"/>
              <a:gd name="connsiteX5" fmla="*/ 156815 w 297914"/>
              <a:gd name="connsiteY5" fmla="*/ 1162580 h 6039031"/>
              <a:gd name="connsiteX6" fmla="*/ 39 w 297914"/>
              <a:gd name="connsiteY6" fmla="*/ 1523217 h 6039031"/>
              <a:gd name="connsiteX7" fmla="*/ 141138 w 297914"/>
              <a:gd name="connsiteY7" fmla="*/ 1789776 h 6039031"/>
              <a:gd name="connsiteX8" fmla="*/ 94105 w 297914"/>
              <a:gd name="connsiteY8" fmla="*/ 2244493 h 6039031"/>
              <a:gd name="connsiteX9" fmla="*/ 282237 w 297914"/>
              <a:gd name="connsiteY9" fmla="*/ 2636491 h 6039031"/>
              <a:gd name="connsiteX10" fmla="*/ 94105 w 297914"/>
              <a:gd name="connsiteY10" fmla="*/ 2981449 h 6039031"/>
              <a:gd name="connsiteX11" fmla="*/ 188171 w 297914"/>
              <a:gd name="connsiteY11" fmla="*/ 3467526 h 6039031"/>
              <a:gd name="connsiteX12" fmla="*/ 47072 w 297914"/>
              <a:gd name="connsiteY12" fmla="*/ 3859524 h 6039031"/>
              <a:gd name="connsiteX13" fmla="*/ 266559 w 297914"/>
              <a:gd name="connsiteY13" fmla="*/ 4298561 h 6039031"/>
              <a:gd name="connsiteX14" fmla="*/ 39 w 297914"/>
              <a:gd name="connsiteY14" fmla="*/ 4737599 h 6039031"/>
              <a:gd name="connsiteX15" fmla="*/ 282237 w 297914"/>
              <a:gd name="connsiteY15" fmla="*/ 4784638 h 6039031"/>
              <a:gd name="connsiteX16" fmla="*/ 47072 w 297914"/>
              <a:gd name="connsiteY16" fmla="*/ 5725433 h 6039031"/>
              <a:gd name="connsiteX17" fmla="*/ 297914 w 297914"/>
              <a:gd name="connsiteY17" fmla="*/ 6039031 h 6039031"/>
              <a:gd name="connsiteX18" fmla="*/ 297914 w 297914"/>
              <a:gd name="connsiteY18" fmla="*/ 6039031 h 60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914" h="6039031">
                <a:moveTo>
                  <a:pt x="31394" y="80666"/>
                </a:moveTo>
                <a:cubicBezTo>
                  <a:pt x="44458" y="34932"/>
                  <a:pt x="57523" y="-10801"/>
                  <a:pt x="62749" y="2266"/>
                </a:cubicBezTo>
                <a:cubicBezTo>
                  <a:pt x="67975" y="15333"/>
                  <a:pt x="52297" y="72825"/>
                  <a:pt x="62749" y="159065"/>
                </a:cubicBezTo>
                <a:cubicBezTo>
                  <a:pt x="73201" y="245305"/>
                  <a:pt x="133299" y="417784"/>
                  <a:pt x="125460" y="519703"/>
                </a:cubicBezTo>
                <a:cubicBezTo>
                  <a:pt x="117621" y="621622"/>
                  <a:pt x="10490" y="663436"/>
                  <a:pt x="15716" y="770582"/>
                </a:cubicBezTo>
                <a:cubicBezTo>
                  <a:pt x="20942" y="877728"/>
                  <a:pt x="159428" y="1037141"/>
                  <a:pt x="156815" y="1162580"/>
                </a:cubicBezTo>
                <a:cubicBezTo>
                  <a:pt x="154202" y="1288019"/>
                  <a:pt x="2652" y="1418684"/>
                  <a:pt x="39" y="1523217"/>
                </a:cubicBezTo>
                <a:cubicBezTo>
                  <a:pt x="-2574" y="1627750"/>
                  <a:pt x="125460" y="1669563"/>
                  <a:pt x="141138" y="1789776"/>
                </a:cubicBezTo>
                <a:cubicBezTo>
                  <a:pt x="156816" y="1909989"/>
                  <a:pt x="70589" y="2103374"/>
                  <a:pt x="94105" y="2244493"/>
                </a:cubicBezTo>
                <a:cubicBezTo>
                  <a:pt x="117621" y="2385612"/>
                  <a:pt x="282237" y="2513665"/>
                  <a:pt x="282237" y="2636491"/>
                </a:cubicBezTo>
                <a:cubicBezTo>
                  <a:pt x="282237" y="2759317"/>
                  <a:pt x="109783" y="2842943"/>
                  <a:pt x="94105" y="2981449"/>
                </a:cubicBezTo>
                <a:cubicBezTo>
                  <a:pt x="78427" y="3119955"/>
                  <a:pt x="196010" y="3321180"/>
                  <a:pt x="188171" y="3467526"/>
                </a:cubicBezTo>
                <a:cubicBezTo>
                  <a:pt x="180332" y="3613872"/>
                  <a:pt x="34007" y="3721018"/>
                  <a:pt x="47072" y="3859524"/>
                </a:cubicBezTo>
                <a:cubicBezTo>
                  <a:pt x="60137" y="3998030"/>
                  <a:pt x="274398" y="4152215"/>
                  <a:pt x="266559" y="4298561"/>
                </a:cubicBezTo>
                <a:cubicBezTo>
                  <a:pt x="258720" y="4444907"/>
                  <a:pt x="-2574" y="4656586"/>
                  <a:pt x="39" y="4737599"/>
                </a:cubicBezTo>
                <a:cubicBezTo>
                  <a:pt x="2652" y="4818612"/>
                  <a:pt x="274398" y="4619999"/>
                  <a:pt x="282237" y="4784638"/>
                </a:cubicBezTo>
                <a:cubicBezTo>
                  <a:pt x="290076" y="4949277"/>
                  <a:pt x="44459" y="5516368"/>
                  <a:pt x="47072" y="5725433"/>
                </a:cubicBezTo>
                <a:cubicBezTo>
                  <a:pt x="49685" y="5934498"/>
                  <a:pt x="297914" y="6039031"/>
                  <a:pt x="297914" y="6039031"/>
                </a:cubicBezTo>
                <a:lnTo>
                  <a:pt x="297914" y="6039031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 rot="5227659">
            <a:off x="9703192" y="178748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Forest</a:t>
            </a:r>
          </a:p>
        </p:txBody>
      </p:sp>
      <p:sp>
        <p:nvSpPr>
          <p:cNvPr id="111" name="TextBox 110"/>
          <p:cNvSpPr txBox="1"/>
          <p:nvPr/>
        </p:nvSpPr>
        <p:spPr>
          <a:xfrm rot="5227659">
            <a:off x="9879289" y="4183489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Forest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61252" y="379847"/>
            <a:ext cx="2453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WINDSOR TRACE CDE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0539" y="661130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# 5 Holy Moly!!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184050" y="4512466"/>
            <a:ext cx="371702" cy="170483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6652282" y="5539131"/>
            <a:ext cx="529121" cy="487574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Cloud 54"/>
          <p:cNvSpPr/>
          <p:nvPr/>
        </p:nvSpPr>
        <p:spPr>
          <a:xfrm>
            <a:off x="8965197" y="2080542"/>
            <a:ext cx="337843" cy="254427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Straight Connector 68"/>
          <p:cNvCxnSpPr/>
          <p:nvPr/>
        </p:nvCxnSpPr>
        <p:spPr>
          <a:xfrm>
            <a:off x="9085222" y="3126798"/>
            <a:ext cx="0" cy="479612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0012545-7D54-8A44-961F-47BF72E610D1}"/>
              </a:ext>
            </a:extLst>
          </p:cNvPr>
          <p:cNvSpPr txBox="1"/>
          <p:nvPr/>
        </p:nvSpPr>
        <p:spPr>
          <a:xfrm>
            <a:off x="784134" y="715596"/>
            <a:ext cx="1815625" cy="15465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 err="1"/>
              <a:t>Prliminary</a:t>
            </a:r>
            <a:r>
              <a:rPr lang="en-US" sz="1350" dirty="0"/>
              <a:t>- ABCD</a:t>
            </a:r>
          </a:p>
          <a:p>
            <a:r>
              <a:rPr lang="en-US" sz="1350" dirty="0"/>
              <a:t>VSE Preliminary - ABCD</a:t>
            </a:r>
          </a:p>
          <a:p>
            <a:r>
              <a:rPr lang="en-US" sz="1350" dirty="0"/>
              <a:t>IT-ABCDE</a:t>
            </a:r>
          </a:p>
          <a:p>
            <a:r>
              <a:rPr lang="en-US" sz="1350" dirty="0"/>
              <a:t>VSE IT– ABCDE</a:t>
            </a:r>
          </a:p>
          <a:p>
            <a:r>
              <a:rPr lang="en-US" sz="1350" dirty="0"/>
              <a:t>NAC  IT- ABCDE</a:t>
            </a:r>
          </a:p>
          <a:p>
            <a:r>
              <a:rPr lang="en-US" sz="1350" dirty="0"/>
              <a:t>NAC VSE IT- ABCDE</a:t>
            </a:r>
          </a:p>
          <a:p>
            <a:r>
              <a:rPr lang="en-US" sz="1350" dirty="0" err="1"/>
              <a:t>Prlim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5D5B-23FE-4790-1F3C-B04AC1646E8E}"/>
              </a:ext>
            </a:extLst>
          </p:cNvPr>
          <p:cNvSpPr txBox="1"/>
          <p:nvPr/>
        </p:nvSpPr>
        <p:spPr>
          <a:xfrm flipH="1">
            <a:off x="4372313" y="2918171"/>
            <a:ext cx="33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FA8E-AD54-49DB-866D-89FCCE8630BC}"/>
              </a:ext>
            </a:extLst>
          </p:cNvPr>
          <p:cNvSpPr txBox="1"/>
          <p:nvPr/>
        </p:nvSpPr>
        <p:spPr>
          <a:xfrm rot="10585228" flipV="1">
            <a:off x="4908700" y="4575489"/>
            <a:ext cx="7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3729-3D74-839D-4B4C-243D54578770}"/>
              </a:ext>
            </a:extLst>
          </p:cNvPr>
          <p:cNvSpPr txBox="1"/>
          <p:nvPr/>
        </p:nvSpPr>
        <p:spPr>
          <a:xfrm flipH="1">
            <a:off x="8720845" y="3253930"/>
            <a:ext cx="13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588E7-E69C-7900-3D30-EDAA4B25A283}"/>
              </a:ext>
            </a:extLst>
          </p:cNvPr>
          <p:cNvSpPr txBox="1"/>
          <p:nvPr/>
        </p:nvSpPr>
        <p:spPr>
          <a:xfrm flipH="1">
            <a:off x="2850489" y="3230781"/>
            <a:ext cx="5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0CE68-C66A-A87B-F5E5-17971571600F}"/>
              </a:ext>
            </a:extLst>
          </p:cNvPr>
          <p:cNvSpPr txBox="1"/>
          <p:nvPr/>
        </p:nvSpPr>
        <p:spPr>
          <a:xfrm>
            <a:off x="6028910" y="29091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5ED0D-0DB9-03AE-2DB4-857AA7E79A1D}"/>
              </a:ext>
            </a:extLst>
          </p:cNvPr>
          <p:cNvCxnSpPr>
            <a:cxnSpLocks/>
          </p:cNvCxnSpPr>
          <p:nvPr/>
        </p:nvCxnSpPr>
        <p:spPr>
          <a:xfrm>
            <a:off x="4364371" y="3310051"/>
            <a:ext cx="54469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8114CE-4D55-8AF4-E857-CA43A4843BE1}"/>
              </a:ext>
            </a:extLst>
          </p:cNvPr>
          <p:cNvCxnSpPr>
            <a:cxnSpLocks/>
          </p:cNvCxnSpPr>
          <p:nvPr/>
        </p:nvCxnSpPr>
        <p:spPr>
          <a:xfrm flipH="1">
            <a:off x="4807536" y="4480110"/>
            <a:ext cx="180671" cy="4867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EC2932-CB8C-B6AC-ECE9-65713D93B2E9}"/>
              </a:ext>
            </a:extLst>
          </p:cNvPr>
          <p:cNvCxnSpPr>
            <a:cxnSpLocks/>
          </p:cNvCxnSpPr>
          <p:nvPr/>
        </p:nvCxnSpPr>
        <p:spPr>
          <a:xfrm flipV="1">
            <a:off x="8593198" y="3593961"/>
            <a:ext cx="596134" cy="250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1D7AC-3922-4EB8-40AE-91CCCC5A94C5}"/>
              </a:ext>
            </a:extLst>
          </p:cNvPr>
          <p:cNvCxnSpPr>
            <a:cxnSpLocks/>
          </p:cNvCxnSpPr>
          <p:nvPr/>
        </p:nvCxnSpPr>
        <p:spPr>
          <a:xfrm flipH="1">
            <a:off x="2738493" y="3636309"/>
            <a:ext cx="470686" cy="50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FA0E81-768B-6295-4BFC-5263139B6422}"/>
              </a:ext>
            </a:extLst>
          </p:cNvPr>
          <p:cNvCxnSpPr>
            <a:cxnSpLocks/>
          </p:cNvCxnSpPr>
          <p:nvPr/>
        </p:nvCxnSpPr>
        <p:spPr>
          <a:xfrm>
            <a:off x="5254794" y="2809536"/>
            <a:ext cx="1460548" cy="118340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EFD0AB-EB0B-C30B-8085-73FD23BFFBE7}"/>
              </a:ext>
            </a:extLst>
          </p:cNvPr>
          <p:cNvCxnSpPr>
            <a:cxnSpLocks/>
          </p:cNvCxnSpPr>
          <p:nvPr/>
        </p:nvCxnSpPr>
        <p:spPr>
          <a:xfrm flipH="1">
            <a:off x="6008975" y="2803780"/>
            <a:ext cx="117360" cy="25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EB2FF0-E605-8D37-09FC-7D38AE6123F3}"/>
              </a:ext>
            </a:extLst>
          </p:cNvPr>
          <p:cNvCxnSpPr>
            <a:cxnSpLocks/>
          </p:cNvCxnSpPr>
          <p:nvPr/>
        </p:nvCxnSpPr>
        <p:spPr>
          <a:xfrm>
            <a:off x="2865805" y="3192262"/>
            <a:ext cx="0" cy="296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AD530F-E6FD-1A72-F8F3-1FDD27C4211A}"/>
              </a:ext>
            </a:extLst>
          </p:cNvPr>
          <p:cNvCxnSpPr>
            <a:cxnSpLocks/>
          </p:cNvCxnSpPr>
          <p:nvPr/>
        </p:nvCxnSpPr>
        <p:spPr>
          <a:xfrm>
            <a:off x="8981620" y="3126798"/>
            <a:ext cx="0" cy="349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6DD28A-A054-6B5B-1592-ED77900DC029}"/>
              </a:ext>
            </a:extLst>
          </p:cNvPr>
          <p:cNvCxnSpPr>
            <a:cxnSpLocks/>
          </p:cNvCxnSpPr>
          <p:nvPr/>
        </p:nvCxnSpPr>
        <p:spPr>
          <a:xfrm flipH="1" flipV="1">
            <a:off x="4909351" y="4891241"/>
            <a:ext cx="392978" cy="113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096A50-FCE8-05DC-9440-3FCBFDEB1903}"/>
              </a:ext>
            </a:extLst>
          </p:cNvPr>
          <p:cNvCxnSpPr>
            <a:cxnSpLocks/>
          </p:cNvCxnSpPr>
          <p:nvPr/>
        </p:nvCxnSpPr>
        <p:spPr>
          <a:xfrm flipH="1">
            <a:off x="4742992" y="2918171"/>
            <a:ext cx="64544" cy="326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65E2C2-88C2-A848-B141-8BCEA9438C87}"/>
              </a:ext>
            </a:extLst>
          </p:cNvPr>
          <p:cNvSpPr txBox="1"/>
          <p:nvPr/>
        </p:nvSpPr>
        <p:spPr>
          <a:xfrm>
            <a:off x="7462484" y="29095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002E80-8938-F18D-FB8C-82F08FF27553}"/>
              </a:ext>
            </a:extLst>
          </p:cNvPr>
          <p:cNvCxnSpPr>
            <a:cxnSpLocks/>
          </p:cNvCxnSpPr>
          <p:nvPr/>
        </p:nvCxnSpPr>
        <p:spPr>
          <a:xfrm flipV="1">
            <a:off x="4295032" y="5018686"/>
            <a:ext cx="491289" cy="434985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DD8E33-7479-C6E7-FF90-068502ECF75E}"/>
              </a:ext>
            </a:extLst>
          </p:cNvPr>
          <p:cNvCxnSpPr>
            <a:cxnSpLocks/>
          </p:cNvCxnSpPr>
          <p:nvPr/>
        </p:nvCxnSpPr>
        <p:spPr>
          <a:xfrm>
            <a:off x="7405681" y="4953398"/>
            <a:ext cx="362661" cy="432930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067895-C26F-3B1A-D636-F41FE8D26516}"/>
              </a:ext>
            </a:extLst>
          </p:cNvPr>
          <p:cNvCxnSpPr>
            <a:cxnSpLocks/>
          </p:cNvCxnSpPr>
          <p:nvPr/>
        </p:nvCxnSpPr>
        <p:spPr>
          <a:xfrm flipV="1">
            <a:off x="7295243" y="1521363"/>
            <a:ext cx="301019" cy="587339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06B13D-E240-FC12-4F6B-EC395C594EC5}"/>
              </a:ext>
            </a:extLst>
          </p:cNvPr>
          <p:cNvCxnSpPr>
            <a:cxnSpLocks/>
          </p:cNvCxnSpPr>
          <p:nvPr/>
        </p:nvCxnSpPr>
        <p:spPr>
          <a:xfrm flipH="1" flipV="1">
            <a:off x="4691025" y="1317673"/>
            <a:ext cx="169458" cy="645251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B86FFD-326B-E4C4-05D2-05DEBDAB2414}"/>
              </a:ext>
            </a:extLst>
          </p:cNvPr>
          <p:cNvSpPr txBox="1"/>
          <p:nvPr/>
        </p:nvSpPr>
        <p:spPr>
          <a:xfrm>
            <a:off x="3619501" y="615918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49879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525817-7E09-F241-864A-8FBD4403ED52}"/>
              </a:ext>
            </a:extLst>
          </p:cNvPr>
          <p:cNvSpPr/>
          <p:nvPr/>
        </p:nvSpPr>
        <p:spPr>
          <a:xfrm>
            <a:off x="2406355" y="93545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152C52-3A61-2B4B-AC7F-3E9FE6C773E7}"/>
              </a:ext>
            </a:extLst>
          </p:cNvPr>
          <p:cNvSpPr/>
          <p:nvPr/>
        </p:nvSpPr>
        <p:spPr>
          <a:xfrm>
            <a:off x="3581165" y="93545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291D68-B3F4-1647-8837-B2E75386044E}"/>
              </a:ext>
            </a:extLst>
          </p:cNvPr>
          <p:cNvSpPr/>
          <p:nvPr/>
        </p:nvSpPr>
        <p:spPr>
          <a:xfrm>
            <a:off x="4940076" y="935455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02E062-BD58-F14F-9D99-9976EC757C95}"/>
              </a:ext>
            </a:extLst>
          </p:cNvPr>
          <p:cNvSpPr/>
          <p:nvPr/>
        </p:nvSpPr>
        <p:spPr>
          <a:xfrm>
            <a:off x="6103787" y="935709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4A35BD-4C99-AD48-86C2-965D51D108E4}"/>
              </a:ext>
            </a:extLst>
          </p:cNvPr>
          <p:cNvSpPr/>
          <p:nvPr/>
        </p:nvSpPr>
        <p:spPr>
          <a:xfrm>
            <a:off x="7381055" y="935709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0EE739-2F6C-9240-9B49-09254E5B676B}"/>
              </a:ext>
            </a:extLst>
          </p:cNvPr>
          <p:cNvSpPr/>
          <p:nvPr/>
        </p:nvSpPr>
        <p:spPr>
          <a:xfrm>
            <a:off x="9762717" y="930983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92E1CF-3026-F040-B278-B762C341A395}"/>
              </a:ext>
            </a:extLst>
          </p:cNvPr>
          <p:cNvSpPr/>
          <p:nvPr/>
        </p:nvSpPr>
        <p:spPr>
          <a:xfrm>
            <a:off x="8576622" y="943873"/>
            <a:ext cx="163286" cy="163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AF3BD3-D113-8341-A7AB-B3E34ECC623E}"/>
              </a:ext>
            </a:extLst>
          </p:cNvPr>
          <p:cNvCxnSpPr>
            <a:cxnSpLocks/>
          </p:cNvCxnSpPr>
          <p:nvPr/>
        </p:nvCxnSpPr>
        <p:spPr>
          <a:xfrm>
            <a:off x="1524000" y="103200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B5B13-7677-804C-90B6-5D2723D45363}"/>
              </a:ext>
            </a:extLst>
          </p:cNvPr>
          <p:cNvSpPr/>
          <p:nvPr/>
        </p:nvSpPr>
        <p:spPr>
          <a:xfrm>
            <a:off x="2419915" y="2388182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FBBE89-E7C7-5A4D-904A-EDC9C346E834}"/>
              </a:ext>
            </a:extLst>
          </p:cNvPr>
          <p:cNvSpPr/>
          <p:nvPr/>
        </p:nvSpPr>
        <p:spPr>
          <a:xfrm>
            <a:off x="2404433" y="4551458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3958D6-8BA4-9D4C-8FF8-5C6BE3F442FE}"/>
              </a:ext>
            </a:extLst>
          </p:cNvPr>
          <p:cNvSpPr/>
          <p:nvPr/>
        </p:nvSpPr>
        <p:spPr>
          <a:xfrm>
            <a:off x="3871366" y="3980954"/>
            <a:ext cx="204107" cy="19663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8E6B7-6F5B-734F-A201-1DF579D16A92}"/>
              </a:ext>
            </a:extLst>
          </p:cNvPr>
          <p:cNvSpPr/>
          <p:nvPr/>
        </p:nvSpPr>
        <p:spPr>
          <a:xfrm>
            <a:off x="3449083" y="1917142"/>
            <a:ext cx="204107" cy="13958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54B27-1723-DA4A-80D3-0E46A2242631}"/>
              </a:ext>
            </a:extLst>
          </p:cNvPr>
          <p:cNvSpPr/>
          <p:nvPr/>
        </p:nvSpPr>
        <p:spPr>
          <a:xfrm>
            <a:off x="5147208" y="2337979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755173-55F6-0F40-B4AD-AB72B31F5682}"/>
              </a:ext>
            </a:extLst>
          </p:cNvPr>
          <p:cNvSpPr/>
          <p:nvPr/>
        </p:nvSpPr>
        <p:spPr>
          <a:xfrm>
            <a:off x="4238393" y="1906876"/>
            <a:ext cx="204107" cy="13958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8424A1-08EF-DD44-A498-8959525CBF2C}"/>
              </a:ext>
            </a:extLst>
          </p:cNvPr>
          <p:cNvSpPr/>
          <p:nvPr/>
        </p:nvSpPr>
        <p:spPr>
          <a:xfrm>
            <a:off x="6951942" y="1917142"/>
            <a:ext cx="204107" cy="13958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540914-86E8-5E40-B37D-282FA9690FD8}"/>
              </a:ext>
            </a:extLst>
          </p:cNvPr>
          <p:cNvSpPr/>
          <p:nvPr/>
        </p:nvSpPr>
        <p:spPr>
          <a:xfrm>
            <a:off x="6140528" y="1917142"/>
            <a:ext cx="204107" cy="13958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2AAF0-691E-2A49-BD03-DAD6EB004EE6}"/>
              </a:ext>
            </a:extLst>
          </p:cNvPr>
          <p:cNvSpPr/>
          <p:nvPr/>
        </p:nvSpPr>
        <p:spPr>
          <a:xfrm>
            <a:off x="6505586" y="3980954"/>
            <a:ext cx="204107" cy="1964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83F63C-9DD4-AB47-B885-660A092BD7E1}"/>
              </a:ext>
            </a:extLst>
          </p:cNvPr>
          <p:cNvSpPr/>
          <p:nvPr/>
        </p:nvSpPr>
        <p:spPr>
          <a:xfrm>
            <a:off x="7769423" y="1917142"/>
            <a:ext cx="204107" cy="13958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7276F2-3DB3-E842-9B9E-43539C563913}"/>
              </a:ext>
            </a:extLst>
          </p:cNvPr>
          <p:cNvSpPr/>
          <p:nvPr/>
        </p:nvSpPr>
        <p:spPr>
          <a:xfrm>
            <a:off x="7381057" y="3980954"/>
            <a:ext cx="204107" cy="19848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FE7AF5-EBA4-CA46-8AD5-A94C3EE3829D}"/>
              </a:ext>
            </a:extLst>
          </p:cNvPr>
          <p:cNvSpPr/>
          <p:nvPr/>
        </p:nvSpPr>
        <p:spPr>
          <a:xfrm>
            <a:off x="8560046" y="2337979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D8626D-78AB-DF40-96FC-65557C8C56F3}"/>
              </a:ext>
            </a:extLst>
          </p:cNvPr>
          <p:cNvSpPr/>
          <p:nvPr/>
        </p:nvSpPr>
        <p:spPr>
          <a:xfrm>
            <a:off x="5154798" y="4549418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BE539B-899C-FA41-B797-395593BD25E6}"/>
              </a:ext>
            </a:extLst>
          </p:cNvPr>
          <p:cNvSpPr/>
          <p:nvPr/>
        </p:nvSpPr>
        <p:spPr>
          <a:xfrm>
            <a:off x="4879191" y="771346"/>
            <a:ext cx="1961481" cy="4524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6F3B0F-9334-4244-9490-A18EA2AEDE6B}"/>
              </a:ext>
            </a:extLst>
          </p:cNvPr>
          <p:cNvSpPr txBox="1"/>
          <p:nvPr/>
        </p:nvSpPr>
        <p:spPr>
          <a:xfrm>
            <a:off x="5440890" y="852726"/>
            <a:ext cx="9067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FF00"/>
                </a:solidFill>
              </a:rPr>
              <a:t>STEINWAY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F97EC9-3703-DB4C-81DE-937FE2F2C10A}"/>
              </a:ext>
            </a:extLst>
          </p:cNvPr>
          <p:cNvSpPr/>
          <p:nvPr/>
        </p:nvSpPr>
        <p:spPr>
          <a:xfrm>
            <a:off x="8556213" y="4569956"/>
            <a:ext cx="204107" cy="1395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8B77B1-BE5C-0144-B127-091FD0D681BE}"/>
              </a:ext>
            </a:extLst>
          </p:cNvPr>
          <p:cNvSpPr/>
          <p:nvPr/>
        </p:nvSpPr>
        <p:spPr>
          <a:xfrm>
            <a:off x="3904021" y="3980953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99BF03-F5AE-3444-8661-A3FAF3CA25E2}"/>
              </a:ext>
            </a:extLst>
          </p:cNvPr>
          <p:cNvSpPr/>
          <p:nvPr/>
        </p:nvSpPr>
        <p:spPr>
          <a:xfrm>
            <a:off x="6521976" y="518168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B0C6033-2C62-5649-8BC7-E0569E36B235}"/>
              </a:ext>
            </a:extLst>
          </p:cNvPr>
          <p:cNvSpPr/>
          <p:nvPr/>
        </p:nvSpPr>
        <p:spPr>
          <a:xfrm>
            <a:off x="6532292" y="400637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2FEDD01-160C-1D45-B154-CD09796398E9}"/>
              </a:ext>
            </a:extLst>
          </p:cNvPr>
          <p:cNvSpPr/>
          <p:nvPr/>
        </p:nvSpPr>
        <p:spPr>
          <a:xfrm>
            <a:off x="5154396" y="355447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AF6DED-92AC-6E4A-AB9A-25A513130231}"/>
              </a:ext>
            </a:extLst>
          </p:cNvPr>
          <p:cNvSpPr/>
          <p:nvPr/>
        </p:nvSpPr>
        <p:spPr>
          <a:xfrm>
            <a:off x="3891775" y="4536289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96C775-6D3F-A047-9995-4C656BE2C18F}"/>
              </a:ext>
            </a:extLst>
          </p:cNvPr>
          <p:cNvSpPr/>
          <p:nvPr/>
        </p:nvSpPr>
        <p:spPr>
          <a:xfrm>
            <a:off x="5177242" y="577481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1EC3BB6-BA11-8A48-9A3A-FAA1007658F1}"/>
              </a:ext>
            </a:extLst>
          </p:cNvPr>
          <p:cNvSpPr/>
          <p:nvPr/>
        </p:nvSpPr>
        <p:spPr>
          <a:xfrm>
            <a:off x="5179226" y="452982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59826A-E17D-BC43-B4F6-8297240F3CAA}"/>
              </a:ext>
            </a:extLst>
          </p:cNvPr>
          <p:cNvSpPr/>
          <p:nvPr/>
        </p:nvSpPr>
        <p:spPr>
          <a:xfrm>
            <a:off x="3844831" y="5737929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A1A32A4-A3A3-CF40-82CB-F865EE05C92E}"/>
              </a:ext>
            </a:extLst>
          </p:cNvPr>
          <p:cNvSpPr/>
          <p:nvPr/>
        </p:nvSpPr>
        <p:spPr>
          <a:xfrm>
            <a:off x="8598403" y="5787695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F4FD38C-F280-C34A-9EB1-F4742B43D3ED}"/>
              </a:ext>
            </a:extLst>
          </p:cNvPr>
          <p:cNvSpPr/>
          <p:nvPr/>
        </p:nvSpPr>
        <p:spPr>
          <a:xfrm>
            <a:off x="8597033" y="462115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8C2C2D-4AF4-294D-89D9-3CA1DBB72190}"/>
              </a:ext>
            </a:extLst>
          </p:cNvPr>
          <p:cNvSpPr/>
          <p:nvPr/>
        </p:nvSpPr>
        <p:spPr>
          <a:xfrm>
            <a:off x="7383371" y="5783485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DCDDCBC-7AC1-1846-96AB-55ACF0421FA5}"/>
              </a:ext>
            </a:extLst>
          </p:cNvPr>
          <p:cNvSpPr/>
          <p:nvPr/>
        </p:nvSpPr>
        <p:spPr>
          <a:xfrm>
            <a:off x="7405110" y="519800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7490EE-F231-0249-8DDA-3CB1CB869355}"/>
              </a:ext>
            </a:extLst>
          </p:cNvPr>
          <p:cNvSpPr/>
          <p:nvPr/>
        </p:nvSpPr>
        <p:spPr>
          <a:xfrm>
            <a:off x="7414750" y="4007890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EE72D27-F327-8946-B42B-E4362E43F67B}"/>
              </a:ext>
            </a:extLst>
          </p:cNvPr>
          <p:cNvSpPr/>
          <p:nvPr/>
        </p:nvSpPr>
        <p:spPr>
          <a:xfrm>
            <a:off x="6513912" y="5750829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B61D21C-D08F-8C48-A37E-E533F7BE8838}"/>
              </a:ext>
            </a:extLst>
          </p:cNvPr>
          <p:cNvSpPr/>
          <p:nvPr/>
        </p:nvSpPr>
        <p:spPr>
          <a:xfrm>
            <a:off x="3470620" y="190687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2A9E55A-BBCF-F14B-BE37-41C304B676C4}"/>
              </a:ext>
            </a:extLst>
          </p:cNvPr>
          <p:cNvSpPr/>
          <p:nvPr/>
        </p:nvSpPr>
        <p:spPr>
          <a:xfrm>
            <a:off x="4266011" y="313942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A47D2B-8246-F946-B2C4-C3F856C0ED75}"/>
              </a:ext>
            </a:extLst>
          </p:cNvPr>
          <p:cNvSpPr/>
          <p:nvPr/>
        </p:nvSpPr>
        <p:spPr>
          <a:xfrm>
            <a:off x="4257040" y="193346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B5FA44-8C57-5A41-A65D-F6ADB3F25B2F}"/>
              </a:ext>
            </a:extLst>
          </p:cNvPr>
          <p:cNvSpPr/>
          <p:nvPr/>
        </p:nvSpPr>
        <p:spPr>
          <a:xfrm>
            <a:off x="5175910" y="233082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FC2507F-BB05-F246-B814-8E3D16F60FA3}"/>
              </a:ext>
            </a:extLst>
          </p:cNvPr>
          <p:cNvSpPr/>
          <p:nvPr/>
        </p:nvSpPr>
        <p:spPr>
          <a:xfrm>
            <a:off x="8632609" y="351595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376E71E-2780-534F-966F-3715998AFD2C}"/>
              </a:ext>
            </a:extLst>
          </p:cNvPr>
          <p:cNvSpPr/>
          <p:nvPr/>
        </p:nvSpPr>
        <p:spPr>
          <a:xfrm>
            <a:off x="8580454" y="234877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D082DF4-A8F6-EA45-ABE2-7313FBE300D0}"/>
              </a:ext>
            </a:extLst>
          </p:cNvPr>
          <p:cNvSpPr/>
          <p:nvPr/>
        </p:nvSpPr>
        <p:spPr>
          <a:xfrm>
            <a:off x="7815919" y="3115941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4B68E51-321A-6745-BE92-009832D35837}"/>
              </a:ext>
            </a:extLst>
          </p:cNvPr>
          <p:cNvSpPr/>
          <p:nvPr/>
        </p:nvSpPr>
        <p:spPr>
          <a:xfrm>
            <a:off x="7804175" y="190937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8B8B22D-4EC6-E349-8894-7F3DA9FFE971}"/>
              </a:ext>
            </a:extLst>
          </p:cNvPr>
          <p:cNvSpPr/>
          <p:nvPr/>
        </p:nvSpPr>
        <p:spPr>
          <a:xfrm>
            <a:off x="6982305" y="3143980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B7496A-8FD1-634D-AD79-BF779ACD252C}"/>
              </a:ext>
            </a:extLst>
          </p:cNvPr>
          <p:cNvSpPr/>
          <p:nvPr/>
        </p:nvSpPr>
        <p:spPr>
          <a:xfrm>
            <a:off x="6992488" y="1914913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EBEE2BE-ABC1-BA4A-80A2-11C113DA7D11}"/>
              </a:ext>
            </a:extLst>
          </p:cNvPr>
          <p:cNvSpPr/>
          <p:nvPr/>
        </p:nvSpPr>
        <p:spPr>
          <a:xfrm>
            <a:off x="6181480" y="3115941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E39A55F-4593-5F4E-8BF0-33BF159D5E9C}"/>
              </a:ext>
            </a:extLst>
          </p:cNvPr>
          <p:cNvSpPr/>
          <p:nvPr/>
        </p:nvSpPr>
        <p:spPr>
          <a:xfrm>
            <a:off x="6158001" y="192543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CBA7197-60E3-E54A-AAD6-74D5E4B6E4A6}"/>
              </a:ext>
            </a:extLst>
          </p:cNvPr>
          <p:cNvSpPr/>
          <p:nvPr/>
        </p:nvSpPr>
        <p:spPr>
          <a:xfrm>
            <a:off x="3438681" y="313942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B106A1-5257-9947-93AE-49E571044F43}"/>
              </a:ext>
            </a:extLst>
          </p:cNvPr>
          <p:cNvSpPr/>
          <p:nvPr/>
        </p:nvSpPr>
        <p:spPr>
          <a:xfrm>
            <a:off x="2418657" y="579917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147707-BC6B-3C42-96DF-1C950A1C9AD4}"/>
              </a:ext>
            </a:extLst>
          </p:cNvPr>
          <p:cNvSpPr/>
          <p:nvPr/>
        </p:nvSpPr>
        <p:spPr>
          <a:xfrm>
            <a:off x="2445253" y="4536289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5E54BA3-4668-C642-AA78-DDFB0BD7F761}"/>
              </a:ext>
            </a:extLst>
          </p:cNvPr>
          <p:cNvSpPr/>
          <p:nvPr/>
        </p:nvSpPr>
        <p:spPr>
          <a:xfrm>
            <a:off x="2419454" y="3592083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B21FF48-3E15-D74D-BD9F-184C1FF21DD0}"/>
              </a:ext>
            </a:extLst>
          </p:cNvPr>
          <p:cNvSpPr/>
          <p:nvPr/>
        </p:nvSpPr>
        <p:spPr>
          <a:xfrm>
            <a:off x="2424974" y="2403211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A332724-8126-E54C-ADBD-4ECBDFE25DB9}"/>
              </a:ext>
            </a:extLst>
          </p:cNvPr>
          <p:cNvSpPr/>
          <p:nvPr/>
        </p:nvSpPr>
        <p:spPr>
          <a:xfrm>
            <a:off x="5175012" y="5186230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F828554-B659-D546-8B4B-804D278730D8}"/>
              </a:ext>
            </a:extLst>
          </p:cNvPr>
          <p:cNvSpPr/>
          <p:nvPr/>
        </p:nvSpPr>
        <p:spPr>
          <a:xfrm>
            <a:off x="3876885" y="5195145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C8E4FD7-BD7D-0A48-B25D-D0E188B94CF6}"/>
              </a:ext>
            </a:extLst>
          </p:cNvPr>
          <p:cNvSpPr/>
          <p:nvPr/>
        </p:nvSpPr>
        <p:spPr>
          <a:xfrm>
            <a:off x="7815919" y="244789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AA85A75-C703-C44E-8214-195D0829323B}"/>
              </a:ext>
            </a:extLst>
          </p:cNvPr>
          <p:cNvSpPr/>
          <p:nvPr/>
        </p:nvSpPr>
        <p:spPr>
          <a:xfrm>
            <a:off x="6938479" y="2496165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2A5F6A1-A53F-D44A-B02D-6E3F2F66F58F}"/>
              </a:ext>
            </a:extLst>
          </p:cNvPr>
          <p:cNvSpPr/>
          <p:nvPr/>
        </p:nvSpPr>
        <p:spPr>
          <a:xfrm>
            <a:off x="6171568" y="249476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5257E4-5956-DC4D-959D-773B1CAC85A0}"/>
              </a:ext>
            </a:extLst>
          </p:cNvPr>
          <p:cNvSpPr/>
          <p:nvPr/>
        </p:nvSpPr>
        <p:spPr>
          <a:xfrm>
            <a:off x="4226274" y="2484574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8BCCAD2-A2A7-A743-BC4C-35E84E5BC11B}"/>
              </a:ext>
            </a:extLst>
          </p:cNvPr>
          <p:cNvSpPr/>
          <p:nvPr/>
        </p:nvSpPr>
        <p:spPr>
          <a:xfrm>
            <a:off x="3454960" y="2517511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A3EA7A2-8181-2D44-AB7D-7198AF83EF9B}"/>
              </a:ext>
            </a:extLst>
          </p:cNvPr>
          <p:cNvSpPr/>
          <p:nvPr/>
        </p:nvSpPr>
        <p:spPr>
          <a:xfrm>
            <a:off x="5155020" y="2927113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FB344E9-4342-844D-AC77-F2188E4F8D49}"/>
              </a:ext>
            </a:extLst>
          </p:cNvPr>
          <p:cNvSpPr/>
          <p:nvPr/>
        </p:nvSpPr>
        <p:spPr>
          <a:xfrm>
            <a:off x="2420937" y="297016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B3854F0-EEEF-854F-8512-29F8B3134AD3}"/>
              </a:ext>
            </a:extLst>
          </p:cNvPr>
          <p:cNvSpPr/>
          <p:nvPr/>
        </p:nvSpPr>
        <p:spPr>
          <a:xfrm>
            <a:off x="2411380" y="5172682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E94E57D-1F40-FA46-ADC3-C1FA3D5464BB}"/>
              </a:ext>
            </a:extLst>
          </p:cNvPr>
          <p:cNvSpPr/>
          <p:nvPr/>
        </p:nvSpPr>
        <p:spPr>
          <a:xfrm>
            <a:off x="8591293" y="5149426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3B822D0-D9C1-4748-978E-36E0CB7A791B}"/>
              </a:ext>
            </a:extLst>
          </p:cNvPr>
          <p:cNvSpPr/>
          <p:nvPr/>
        </p:nvSpPr>
        <p:spPr>
          <a:xfrm>
            <a:off x="8604556" y="2872611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F261823-C5EB-1A4E-95F8-26E7A1E3B9E9}"/>
              </a:ext>
            </a:extLst>
          </p:cNvPr>
          <p:cNvSpPr/>
          <p:nvPr/>
        </p:nvSpPr>
        <p:spPr>
          <a:xfrm>
            <a:off x="7444668" y="4579438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0726CD4-289C-E74F-93C8-862A81EAF5FA}"/>
              </a:ext>
            </a:extLst>
          </p:cNvPr>
          <p:cNvSpPr/>
          <p:nvPr/>
        </p:nvSpPr>
        <p:spPr>
          <a:xfrm>
            <a:off x="6514368" y="4595297"/>
            <a:ext cx="163286" cy="163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0391BA-E6E2-504E-960B-5B8607B8C5C4}"/>
              </a:ext>
            </a:extLst>
          </p:cNvPr>
          <p:cNvSpPr txBox="1"/>
          <p:nvPr/>
        </p:nvSpPr>
        <p:spPr>
          <a:xfrm rot="288264">
            <a:off x="4857570" y="6546298"/>
            <a:ext cx="756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 /OUT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BD35F-FD12-F248-B67F-F816E00A04FB}"/>
              </a:ext>
            </a:extLst>
          </p:cNvPr>
          <p:cNvSpPr/>
          <p:nvPr/>
        </p:nvSpPr>
        <p:spPr>
          <a:xfrm>
            <a:off x="3810000" y="3082753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/>
          </a:p>
          <a:p>
            <a:br>
              <a:rPr lang="en-US" sz="1350" dirty="0"/>
            </a:br>
            <a:endParaRPr lang="en-US" sz="135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B7C193-451B-6A4E-AD27-116C6703AA3E}"/>
              </a:ext>
            </a:extLst>
          </p:cNvPr>
          <p:cNvSpPr txBox="1"/>
          <p:nvPr/>
        </p:nvSpPr>
        <p:spPr>
          <a:xfrm>
            <a:off x="9762717" y="1803634"/>
            <a:ext cx="1510542" cy="15465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 TR- ABC</a:t>
            </a:r>
          </a:p>
          <a:p>
            <a:r>
              <a:rPr lang="en-US" sz="1350" dirty="0"/>
              <a:t>PR- ABCD</a:t>
            </a:r>
          </a:p>
          <a:p>
            <a:r>
              <a:rPr lang="en-US" sz="1350" dirty="0"/>
              <a:t>VSE-PR--ABCD</a:t>
            </a:r>
          </a:p>
          <a:p>
            <a:r>
              <a:rPr lang="en-US" sz="1350" dirty="0"/>
              <a:t>IT-ABCDE</a:t>
            </a:r>
          </a:p>
          <a:p>
            <a:r>
              <a:rPr lang="en-US" sz="1350" dirty="0"/>
              <a:t>NAC IT- ABCDE</a:t>
            </a:r>
          </a:p>
          <a:p>
            <a:r>
              <a:rPr lang="en-US" sz="1350" dirty="0"/>
              <a:t>VSE IT- ABCDE</a:t>
            </a:r>
          </a:p>
          <a:p>
            <a:r>
              <a:rPr lang="en-US" sz="1350" dirty="0"/>
              <a:t>NAC VSE IT- ABCDE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0FEF2-E0DB-FD44-A9F7-3F8FF529774C}"/>
              </a:ext>
            </a:extLst>
          </p:cNvPr>
          <p:cNvSpPr txBox="1"/>
          <p:nvPr/>
        </p:nvSpPr>
        <p:spPr>
          <a:xfrm>
            <a:off x="7444669" y="53283"/>
            <a:ext cx="20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2023</a:t>
            </a:r>
          </a:p>
          <a:p>
            <a:r>
              <a:rPr lang="en-US" dirty="0"/>
              <a:t>#6  The Steinway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F60CC-4D2B-7B05-1A97-02B70227CA4A}"/>
              </a:ext>
            </a:extLst>
          </p:cNvPr>
          <p:cNvSpPr txBox="1"/>
          <p:nvPr/>
        </p:nvSpPr>
        <p:spPr>
          <a:xfrm>
            <a:off x="4635727" y="1715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0C242-6470-4E65-20B9-878485C7D6A8}"/>
              </a:ext>
            </a:extLst>
          </p:cNvPr>
          <p:cNvSpPr txBox="1"/>
          <p:nvPr/>
        </p:nvSpPr>
        <p:spPr>
          <a:xfrm>
            <a:off x="6962441" y="4048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9E769-EEE1-6FAF-DBEA-EE877DD03803}"/>
              </a:ext>
            </a:extLst>
          </p:cNvPr>
          <p:cNvSpPr txBox="1"/>
          <p:nvPr/>
        </p:nvSpPr>
        <p:spPr>
          <a:xfrm>
            <a:off x="3280181" y="45889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AE70C-5DDA-42C8-C038-71DED2580441}"/>
              </a:ext>
            </a:extLst>
          </p:cNvPr>
          <p:cNvSpPr txBox="1"/>
          <p:nvPr/>
        </p:nvSpPr>
        <p:spPr>
          <a:xfrm>
            <a:off x="3926474" y="29793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A2B67-72D8-1320-CA45-0CBBC3F598A5}"/>
              </a:ext>
            </a:extLst>
          </p:cNvPr>
          <p:cNvSpPr txBox="1"/>
          <p:nvPr/>
        </p:nvSpPr>
        <p:spPr>
          <a:xfrm>
            <a:off x="6637690" y="159913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666EE-0F91-2CD5-8813-A97A0D80E5A3}"/>
              </a:ext>
            </a:extLst>
          </p:cNvPr>
          <p:cNvCxnSpPr>
            <a:cxnSpLocks/>
          </p:cNvCxnSpPr>
          <p:nvPr/>
        </p:nvCxnSpPr>
        <p:spPr>
          <a:xfrm>
            <a:off x="4546590" y="1925438"/>
            <a:ext cx="835882" cy="4233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CABC6-1AD2-6498-F927-A9DAAFDE5D57}"/>
              </a:ext>
            </a:extLst>
          </p:cNvPr>
          <p:cNvCxnSpPr>
            <a:cxnSpLocks/>
          </p:cNvCxnSpPr>
          <p:nvPr/>
        </p:nvCxnSpPr>
        <p:spPr>
          <a:xfrm>
            <a:off x="2650685" y="4541071"/>
            <a:ext cx="2399636" cy="3131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6C82A7-A9DA-9943-BED5-80EBE8FE029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41451" y="3980953"/>
            <a:ext cx="741660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27EF91-919B-06B4-B09E-0D67C06BA122}"/>
              </a:ext>
            </a:extLst>
          </p:cNvPr>
          <p:cNvCxnSpPr>
            <a:cxnSpLocks/>
            <a:stCxn id="20" idx="2"/>
          </p:cNvCxnSpPr>
          <p:nvPr/>
        </p:nvCxnSpPr>
        <p:spPr>
          <a:xfrm flipV="1">
            <a:off x="3551137" y="3261983"/>
            <a:ext cx="796517" cy="509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98A0D6-3953-526F-ACC7-ED81C5C0DB9F}"/>
              </a:ext>
            </a:extLst>
          </p:cNvPr>
          <p:cNvCxnSpPr>
            <a:cxnSpLocks/>
          </p:cNvCxnSpPr>
          <p:nvPr/>
        </p:nvCxnSpPr>
        <p:spPr>
          <a:xfrm flipH="1">
            <a:off x="6605407" y="1495712"/>
            <a:ext cx="29356" cy="383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0079A7-ADD9-42B3-71EB-18B64A372B3B}"/>
              </a:ext>
            </a:extLst>
          </p:cNvPr>
          <p:cNvCxnSpPr>
            <a:cxnSpLocks/>
          </p:cNvCxnSpPr>
          <p:nvPr/>
        </p:nvCxnSpPr>
        <p:spPr>
          <a:xfrm flipH="1">
            <a:off x="3891775" y="2872611"/>
            <a:ext cx="12246" cy="295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B5A69CE-F006-041E-6D20-A4B95DAE4A57}"/>
              </a:ext>
            </a:extLst>
          </p:cNvPr>
          <p:cNvCxnSpPr>
            <a:cxnSpLocks/>
          </p:cNvCxnSpPr>
          <p:nvPr/>
        </p:nvCxnSpPr>
        <p:spPr>
          <a:xfrm flipV="1">
            <a:off x="3055678" y="4661081"/>
            <a:ext cx="0" cy="297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049A98-61F9-6BEC-AAEB-EC2F46865FE3}"/>
              </a:ext>
            </a:extLst>
          </p:cNvPr>
          <p:cNvCxnSpPr>
            <a:cxnSpLocks/>
          </p:cNvCxnSpPr>
          <p:nvPr/>
        </p:nvCxnSpPr>
        <p:spPr>
          <a:xfrm flipV="1">
            <a:off x="6898196" y="4088015"/>
            <a:ext cx="0" cy="276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31C67E-3513-3296-E768-50F0667B7CE2}"/>
              </a:ext>
            </a:extLst>
          </p:cNvPr>
          <p:cNvCxnSpPr>
            <a:cxnSpLocks/>
          </p:cNvCxnSpPr>
          <p:nvPr/>
        </p:nvCxnSpPr>
        <p:spPr>
          <a:xfrm flipH="1">
            <a:off x="5104335" y="1730733"/>
            <a:ext cx="219789" cy="323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62D24DD-144F-1769-5231-254886CBD94F}"/>
              </a:ext>
            </a:extLst>
          </p:cNvPr>
          <p:cNvSpPr txBox="1"/>
          <p:nvPr/>
        </p:nvSpPr>
        <p:spPr>
          <a:xfrm>
            <a:off x="4218810" y="45913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783F02-4240-8AB1-0373-B62375478D2C}"/>
              </a:ext>
            </a:extLst>
          </p:cNvPr>
          <p:cNvCxnSpPr>
            <a:cxnSpLocks/>
          </p:cNvCxnSpPr>
          <p:nvPr/>
        </p:nvCxnSpPr>
        <p:spPr>
          <a:xfrm flipV="1">
            <a:off x="4690423" y="4679168"/>
            <a:ext cx="0" cy="400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0BD61F-2CF3-BDEA-754B-C9C272DE8D7D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6367518" y="1917142"/>
            <a:ext cx="686478" cy="319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>
            <a:extLst>
              <a:ext uri="{FF2B5EF4-FFF2-40B4-BE49-F238E27FC236}">
                <a16:creationId xmlns:a16="http://schemas.microsoft.com/office/drawing/2014/main" id="{5175663C-1164-B530-D203-C2390CE39971}"/>
              </a:ext>
            </a:extLst>
          </p:cNvPr>
          <p:cNvSpPr/>
          <p:nvPr/>
        </p:nvSpPr>
        <p:spPr>
          <a:xfrm>
            <a:off x="3334526" y="1125371"/>
            <a:ext cx="4311080" cy="4158375"/>
          </a:xfrm>
          <a:prstGeom prst="ellipse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034957" y="274562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88686" y="3564174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917102" y="3631917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33601" y="1921089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60651" y="2570126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43930" y="3171654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35702" y="3062194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31883" y="2790526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33984" y="2899066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0038" y="2880775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48469" y="3088799"/>
            <a:ext cx="967699" cy="1829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75741" y="3500396"/>
            <a:ext cx="681073" cy="58351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75741" y="2059638"/>
            <a:ext cx="552129" cy="57959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109786" y="3544741"/>
            <a:ext cx="634871" cy="65925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86237" y="2059638"/>
            <a:ext cx="598546" cy="65888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575238" y="1710932"/>
            <a:ext cx="1364" cy="77436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3919307" y="3078394"/>
            <a:ext cx="824221" cy="209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75239" y="3563233"/>
            <a:ext cx="1" cy="100912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25860" y="1739170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151180" y="284658"/>
            <a:ext cx="273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WINDSOR TRACE CDE 2023</a:t>
            </a:r>
          </a:p>
          <a:p>
            <a:pPr algn="ctr"/>
            <a:r>
              <a:rPr lang="en-US" dirty="0"/>
              <a:t>  #7   Light House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-2231386" y="4765539"/>
            <a:ext cx="25404" cy="4222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-2837859" y="3857350"/>
            <a:ext cx="631877" cy="59189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-2685459" y="4009750"/>
            <a:ext cx="631877" cy="59189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-2533059" y="4162150"/>
            <a:ext cx="631877" cy="59189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1362" y="56122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/OUT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40235-774E-AADB-F99E-86034929EDF7}"/>
              </a:ext>
            </a:extLst>
          </p:cNvPr>
          <p:cNvSpPr txBox="1"/>
          <p:nvPr/>
        </p:nvSpPr>
        <p:spPr>
          <a:xfrm>
            <a:off x="5720019" y="21650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3A7C05-6D7E-3902-C1D5-C135BFBDD7F1}"/>
              </a:ext>
            </a:extLst>
          </p:cNvPr>
          <p:cNvSpPr txBox="1"/>
          <p:nvPr/>
        </p:nvSpPr>
        <p:spPr>
          <a:xfrm>
            <a:off x="6770730" y="206394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85A5AE-45B2-319D-6800-E7BD3A57C17B}"/>
              </a:ext>
            </a:extLst>
          </p:cNvPr>
          <p:cNvSpPr txBox="1"/>
          <p:nvPr/>
        </p:nvSpPr>
        <p:spPr>
          <a:xfrm>
            <a:off x="5029368" y="26480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EC0091-9AE4-1B50-E9AC-6B98985762BF}"/>
              </a:ext>
            </a:extLst>
          </p:cNvPr>
          <p:cNvCxnSpPr>
            <a:cxnSpLocks/>
          </p:cNvCxnSpPr>
          <p:nvPr/>
        </p:nvCxnSpPr>
        <p:spPr>
          <a:xfrm>
            <a:off x="5584168" y="2473495"/>
            <a:ext cx="547866" cy="1745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14D884-1227-7FEA-AE71-962D3D5DF5F0}"/>
              </a:ext>
            </a:extLst>
          </p:cNvPr>
          <p:cNvCxnSpPr>
            <a:cxnSpLocks/>
          </p:cNvCxnSpPr>
          <p:nvPr/>
        </p:nvCxnSpPr>
        <p:spPr>
          <a:xfrm>
            <a:off x="4932904" y="3067990"/>
            <a:ext cx="1345071" cy="2080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2EB93E-4962-19E0-6783-C3296695CA8A}"/>
              </a:ext>
            </a:extLst>
          </p:cNvPr>
          <p:cNvCxnSpPr>
            <a:cxnSpLocks/>
          </p:cNvCxnSpPr>
          <p:nvPr/>
        </p:nvCxnSpPr>
        <p:spPr>
          <a:xfrm>
            <a:off x="6693455" y="2066345"/>
            <a:ext cx="512695" cy="104074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D41C3-2FAF-E66F-F2D9-CB39D797088D}"/>
              </a:ext>
            </a:extLst>
          </p:cNvPr>
          <p:cNvCxnSpPr>
            <a:cxnSpLocks/>
          </p:cNvCxnSpPr>
          <p:nvPr/>
        </p:nvCxnSpPr>
        <p:spPr>
          <a:xfrm flipH="1">
            <a:off x="5327849" y="2568861"/>
            <a:ext cx="11746" cy="345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3CCAF4-F269-D63C-71A6-67B5FCC1DF42}"/>
              </a:ext>
            </a:extLst>
          </p:cNvPr>
          <p:cNvCxnSpPr>
            <a:cxnSpLocks/>
          </p:cNvCxnSpPr>
          <p:nvPr/>
        </p:nvCxnSpPr>
        <p:spPr>
          <a:xfrm flipH="1">
            <a:off x="6975218" y="2277512"/>
            <a:ext cx="312569" cy="127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B7D806-FB0A-CAC4-B5F6-83C687503159}"/>
              </a:ext>
            </a:extLst>
          </p:cNvPr>
          <p:cNvCxnSpPr>
            <a:cxnSpLocks/>
          </p:cNvCxnSpPr>
          <p:nvPr/>
        </p:nvCxnSpPr>
        <p:spPr>
          <a:xfrm flipH="1">
            <a:off x="6006261" y="2197632"/>
            <a:ext cx="186551" cy="300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FB8DAB-C023-22C3-369C-F6F872DB16DE}"/>
              </a:ext>
            </a:extLst>
          </p:cNvPr>
          <p:cNvCxnSpPr>
            <a:cxnSpLocks/>
          </p:cNvCxnSpPr>
          <p:nvPr/>
        </p:nvCxnSpPr>
        <p:spPr>
          <a:xfrm flipH="1" flipV="1">
            <a:off x="-1602271" y="1046110"/>
            <a:ext cx="169458" cy="645251"/>
          </a:xfrm>
          <a:prstGeom prst="line">
            <a:avLst/>
          </a:prstGeom>
          <a:ln w="571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6D22A9FE-2EDF-2D40-C35D-410202286BF1}"/>
              </a:ext>
            </a:extLst>
          </p:cNvPr>
          <p:cNvSpPr/>
          <p:nvPr/>
        </p:nvSpPr>
        <p:spPr>
          <a:xfrm rot="18174721">
            <a:off x="6433138" y="442030"/>
            <a:ext cx="814180" cy="3072471"/>
          </a:xfrm>
          <a:prstGeom prst="arc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128B3381-A9F6-7957-661F-276DC2731A23}"/>
              </a:ext>
            </a:extLst>
          </p:cNvPr>
          <p:cNvSpPr/>
          <p:nvPr/>
        </p:nvSpPr>
        <p:spPr>
          <a:xfrm>
            <a:off x="4118315" y="1148545"/>
            <a:ext cx="2848537" cy="1408724"/>
          </a:xfrm>
          <a:prstGeom prst="arc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9EDB6F-94AE-0BC1-D0B2-22A4A15F2072}"/>
              </a:ext>
            </a:extLst>
          </p:cNvPr>
          <p:cNvSpPr/>
          <p:nvPr/>
        </p:nvSpPr>
        <p:spPr>
          <a:xfrm rot="1284731">
            <a:off x="5449079" y="1268456"/>
            <a:ext cx="1612533" cy="34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C6918B-A6AB-77D4-F61C-088E912BB29A}"/>
              </a:ext>
            </a:extLst>
          </p:cNvPr>
          <p:cNvSpPr/>
          <p:nvPr/>
        </p:nvSpPr>
        <p:spPr>
          <a:xfrm rot="1284731">
            <a:off x="3939876" y="4850759"/>
            <a:ext cx="1612533" cy="34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CE3AEE-B078-9FBE-09C1-51DC8F606D5B}"/>
              </a:ext>
            </a:extLst>
          </p:cNvPr>
          <p:cNvSpPr/>
          <p:nvPr/>
        </p:nvSpPr>
        <p:spPr>
          <a:xfrm rot="6668888">
            <a:off x="6640750" y="3688031"/>
            <a:ext cx="1612533" cy="34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2AE877C0-7E7F-7214-03D7-CCCE20E399C9}"/>
              </a:ext>
            </a:extLst>
          </p:cNvPr>
          <p:cNvSpPr/>
          <p:nvPr/>
        </p:nvSpPr>
        <p:spPr>
          <a:xfrm>
            <a:off x="8007342" y="5021872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64840D-625B-0B8C-7C0C-041BD323AF80}"/>
              </a:ext>
            </a:extLst>
          </p:cNvPr>
          <p:cNvSpPr txBox="1"/>
          <p:nvPr/>
        </p:nvSpPr>
        <p:spPr>
          <a:xfrm>
            <a:off x="3461464" y="22238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F05AE3-A419-3B81-E006-A622DD96E08D}"/>
              </a:ext>
            </a:extLst>
          </p:cNvPr>
          <p:cNvCxnSpPr>
            <a:cxnSpLocks/>
          </p:cNvCxnSpPr>
          <p:nvPr/>
        </p:nvCxnSpPr>
        <p:spPr>
          <a:xfrm>
            <a:off x="3824252" y="2187937"/>
            <a:ext cx="310324" cy="211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27B67-09DE-B649-470D-04ECCFB36795}"/>
              </a:ext>
            </a:extLst>
          </p:cNvPr>
          <p:cNvCxnSpPr>
            <a:cxnSpLocks/>
            <a:endCxn id="67" idx="5"/>
          </p:cNvCxnSpPr>
          <p:nvPr/>
        </p:nvCxnSpPr>
        <p:spPr>
          <a:xfrm>
            <a:off x="3973614" y="4689995"/>
            <a:ext cx="823460" cy="41725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450B03-F949-73B8-24CA-1F18B7BF1550}"/>
              </a:ext>
            </a:extLst>
          </p:cNvPr>
          <p:cNvCxnSpPr>
            <a:cxnSpLocks/>
          </p:cNvCxnSpPr>
          <p:nvPr/>
        </p:nvCxnSpPr>
        <p:spPr>
          <a:xfrm flipH="1" flipV="1">
            <a:off x="4219387" y="4890705"/>
            <a:ext cx="10626" cy="393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8DAD6C-A616-CEA9-DD36-A2A75E32DE16}"/>
              </a:ext>
            </a:extLst>
          </p:cNvPr>
          <p:cNvSpPr txBox="1"/>
          <p:nvPr/>
        </p:nvSpPr>
        <p:spPr>
          <a:xfrm>
            <a:off x="4265723" y="49626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7A304F-18CA-68DC-98D1-FD3AD5A2B8F3}"/>
              </a:ext>
            </a:extLst>
          </p:cNvPr>
          <p:cNvSpPr/>
          <p:nvPr/>
        </p:nvSpPr>
        <p:spPr>
          <a:xfrm>
            <a:off x="4629296" y="4952402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4EE12BB-EADF-0FA9-CE52-C00DD33E2E9C}"/>
              </a:ext>
            </a:extLst>
          </p:cNvPr>
          <p:cNvSpPr/>
          <p:nvPr/>
        </p:nvSpPr>
        <p:spPr>
          <a:xfrm>
            <a:off x="7374584" y="3781017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3C7A9FA-5EA5-14D6-D70D-61665F10771F}"/>
              </a:ext>
            </a:extLst>
          </p:cNvPr>
          <p:cNvSpPr/>
          <p:nvPr/>
        </p:nvSpPr>
        <p:spPr>
          <a:xfrm>
            <a:off x="6107744" y="4344260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4D5F0A-E54D-631E-EA39-CD249E91F963}"/>
              </a:ext>
            </a:extLst>
          </p:cNvPr>
          <p:cNvSpPr/>
          <p:nvPr/>
        </p:nvSpPr>
        <p:spPr>
          <a:xfrm rot="17902855">
            <a:off x="2926402" y="2142786"/>
            <a:ext cx="1459218" cy="34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7114" y="2010003"/>
            <a:ext cx="196564" cy="1814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D6FEFC-6547-0BBF-7552-D99B463E8EA1}"/>
              </a:ext>
            </a:extLst>
          </p:cNvPr>
          <p:cNvSpPr/>
          <p:nvPr/>
        </p:nvSpPr>
        <p:spPr>
          <a:xfrm>
            <a:off x="6262585" y="1245312"/>
            <a:ext cx="172669" cy="18462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43E6FA-1D6D-7B49-9186-D2C3BF9FB51D}"/>
              </a:ext>
            </a:extLst>
          </p:cNvPr>
          <p:cNvSpPr txBox="1"/>
          <p:nvPr/>
        </p:nvSpPr>
        <p:spPr>
          <a:xfrm>
            <a:off x="3662817" y="22969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A6F55-FDED-3A7D-D126-3AE7EBD4342B}"/>
              </a:ext>
            </a:extLst>
          </p:cNvPr>
          <p:cNvCxnSpPr>
            <a:cxnSpLocks/>
          </p:cNvCxnSpPr>
          <p:nvPr/>
        </p:nvCxnSpPr>
        <p:spPr>
          <a:xfrm flipV="1">
            <a:off x="3425534" y="2098113"/>
            <a:ext cx="973540" cy="837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5FDFB63-45B4-E8AE-E0FF-78ADDD07F4B6}"/>
              </a:ext>
            </a:extLst>
          </p:cNvPr>
          <p:cNvCxnSpPr>
            <a:cxnSpLocks/>
          </p:cNvCxnSpPr>
          <p:nvPr/>
        </p:nvCxnSpPr>
        <p:spPr>
          <a:xfrm>
            <a:off x="497711" y="6632294"/>
            <a:ext cx="110075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1B8CC9B-97CE-2B32-9736-CF31A299A12D}"/>
              </a:ext>
            </a:extLst>
          </p:cNvPr>
          <p:cNvCxnSpPr>
            <a:cxnSpLocks/>
          </p:cNvCxnSpPr>
          <p:nvPr/>
        </p:nvCxnSpPr>
        <p:spPr>
          <a:xfrm>
            <a:off x="11467284" y="930989"/>
            <a:ext cx="0" cy="5701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9EA4B4-EC42-F387-7F8F-8B29EC076AE7}"/>
              </a:ext>
            </a:extLst>
          </p:cNvPr>
          <p:cNvSpPr txBox="1"/>
          <p:nvPr/>
        </p:nvSpPr>
        <p:spPr>
          <a:xfrm>
            <a:off x="9512190" y="1447733"/>
            <a:ext cx="1510542" cy="15465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TR- ABC</a:t>
            </a:r>
          </a:p>
          <a:p>
            <a:r>
              <a:rPr lang="en-US" sz="1350" dirty="0"/>
              <a:t>PR- ABCD</a:t>
            </a:r>
          </a:p>
          <a:p>
            <a:r>
              <a:rPr lang="en-US" sz="1350" dirty="0"/>
              <a:t>VSE-PR--ABCD</a:t>
            </a:r>
          </a:p>
          <a:p>
            <a:r>
              <a:rPr lang="en-US" sz="1350" dirty="0"/>
              <a:t>IT-ABCDE</a:t>
            </a:r>
          </a:p>
          <a:p>
            <a:r>
              <a:rPr lang="en-US" sz="1350" dirty="0"/>
              <a:t>NAC IT- ABCDE</a:t>
            </a:r>
          </a:p>
          <a:p>
            <a:r>
              <a:rPr lang="en-US" sz="1350" dirty="0"/>
              <a:t>VSE IT- ABCDE</a:t>
            </a:r>
          </a:p>
          <a:p>
            <a:r>
              <a:rPr lang="en-US" sz="1350" dirty="0"/>
              <a:t>NAC VSE IT- ABCDE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5813742D-AA13-9D0F-A1ED-6CE3F8223730}"/>
              </a:ext>
            </a:extLst>
          </p:cNvPr>
          <p:cNvSpPr/>
          <p:nvPr/>
        </p:nvSpPr>
        <p:spPr>
          <a:xfrm>
            <a:off x="2074789" y="1334587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3BC58927-93ED-8EDF-230D-C1DD29CCFD26}"/>
              </a:ext>
            </a:extLst>
          </p:cNvPr>
          <p:cNvSpPr/>
          <p:nvPr/>
        </p:nvSpPr>
        <p:spPr>
          <a:xfrm>
            <a:off x="1498012" y="3544741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A392CA40-30A7-922B-90FE-801D6E96BC45}"/>
              </a:ext>
            </a:extLst>
          </p:cNvPr>
          <p:cNvSpPr/>
          <p:nvPr/>
        </p:nvSpPr>
        <p:spPr>
          <a:xfrm>
            <a:off x="2612993" y="684423"/>
            <a:ext cx="7139486" cy="61621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F8F762-88B6-D44D-BD0E-5C4526D7B7D0}"/>
              </a:ext>
            </a:extLst>
          </p:cNvPr>
          <p:cNvSpPr/>
          <p:nvPr/>
        </p:nvSpPr>
        <p:spPr>
          <a:xfrm>
            <a:off x="3178063" y="1109197"/>
            <a:ext cx="6297609" cy="53829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85AFC1-BF02-5742-A89C-271A6ED77145}"/>
              </a:ext>
            </a:extLst>
          </p:cNvPr>
          <p:cNvSpPr/>
          <p:nvPr/>
        </p:nvSpPr>
        <p:spPr>
          <a:xfrm rot="5400000">
            <a:off x="4296694" y="2032982"/>
            <a:ext cx="4234544" cy="29321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55731D-16BC-324E-B3B1-9FC03FD0C006}"/>
              </a:ext>
            </a:extLst>
          </p:cNvPr>
          <p:cNvCxnSpPr>
            <a:cxnSpLocks/>
          </p:cNvCxnSpPr>
          <p:nvPr/>
        </p:nvCxnSpPr>
        <p:spPr>
          <a:xfrm flipV="1">
            <a:off x="7330492" y="4634044"/>
            <a:ext cx="261392" cy="398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50CDBA-2A1F-F44A-8884-C2BDF8C44AFA}"/>
              </a:ext>
            </a:extLst>
          </p:cNvPr>
          <p:cNvCxnSpPr>
            <a:cxnSpLocks/>
          </p:cNvCxnSpPr>
          <p:nvPr/>
        </p:nvCxnSpPr>
        <p:spPr>
          <a:xfrm>
            <a:off x="5521046" y="4964743"/>
            <a:ext cx="542086" cy="411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9FD1D3-05BD-6C40-8179-151A7C829842}"/>
              </a:ext>
            </a:extLst>
          </p:cNvPr>
          <p:cNvCxnSpPr>
            <a:cxnSpLocks/>
          </p:cNvCxnSpPr>
          <p:nvPr/>
        </p:nvCxnSpPr>
        <p:spPr>
          <a:xfrm>
            <a:off x="6039298" y="5375794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7AA1795-6E68-DF4C-B440-92E3DEB7E43B}"/>
              </a:ext>
            </a:extLst>
          </p:cNvPr>
          <p:cNvSpPr/>
          <p:nvPr/>
        </p:nvSpPr>
        <p:spPr>
          <a:xfrm rot="19382855">
            <a:off x="4019755" y="4633674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F6F116-B824-BA42-A1DC-7DFFB4D2B3E4}"/>
              </a:ext>
            </a:extLst>
          </p:cNvPr>
          <p:cNvSpPr/>
          <p:nvPr/>
        </p:nvSpPr>
        <p:spPr>
          <a:xfrm>
            <a:off x="3665269" y="3182086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9E8FDB-64C8-814A-B38F-82F23A5A64F6}"/>
              </a:ext>
            </a:extLst>
          </p:cNvPr>
          <p:cNvSpPr/>
          <p:nvPr/>
        </p:nvSpPr>
        <p:spPr>
          <a:xfrm rot="1862800">
            <a:off x="7541323" y="5170509"/>
            <a:ext cx="304433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6A05BC-8069-3742-8580-812D0881BCD2}"/>
              </a:ext>
            </a:extLst>
          </p:cNvPr>
          <p:cNvSpPr/>
          <p:nvPr/>
        </p:nvSpPr>
        <p:spPr>
          <a:xfrm rot="17166858">
            <a:off x="5220039" y="6331429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51D536-7B6E-6449-8980-8A0E1E76FBDC}"/>
              </a:ext>
            </a:extLst>
          </p:cNvPr>
          <p:cNvSpPr/>
          <p:nvPr/>
        </p:nvSpPr>
        <p:spPr>
          <a:xfrm rot="4766431">
            <a:off x="6496497" y="6446474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63A22E-212D-4649-B748-6D86C7022FD4}"/>
              </a:ext>
            </a:extLst>
          </p:cNvPr>
          <p:cNvCxnSpPr>
            <a:cxnSpLocks/>
          </p:cNvCxnSpPr>
          <p:nvPr/>
        </p:nvCxnSpPr>
        <p:spPr>
          <a:xfrm flipH="1" flipV="1">
            <a:off x="5500629" y="2696704"/>
            <a:ext cx="511061" cy="308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71269D6-69BA-0A45-A862-C02894CD5312}"/>
              </a:ext>
            </a:extLst>
          </p:cNvPr>
          <p:cNvCxnSpPr>
            <a:cxnSpLocks/>
          </p:cNvCxnSpPr>
          <p:nvPr/>
        </p:nvCxnSpPr>
        <p:spPr>
          <a:xfrm>
            <a:off x="6039298" y="4748055"/>
            <a:ext cx="743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FDD28C-EFFA-924B-9435-C194E7CCE824}"/>
              </a:ext>
            </a:extLst>
          </p:cNvPr>
          <p:cNvCxnSpPr>
            <a:cxnSpLocks/>
          </p:cNvCxnSpPr>
          <p:nvPr/>
        </p:nvCxnSpPr>
        <p:spPr>
          <a:xfrm flipV="1">
            <a:off x="7211526" y="3328559"/>
            <a:ext cx="0" cy="6724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498A08E-81F0-5B41-A953-5987C72041FB}"/>
              </a:ext>
            </a:extLst>
          </p:cNvPr>
          <p:cNvCxnSpPr>
            <a:cxnSpLocks/>
          </p:cNvCxnSpPr>
          <p:nvPr/>
        </p:nvCxnSpPr>
        <p:spPr>
          <a:xfrm>
            <a:off x="5693505" y="3309033"/>
            <a:ext cx="0" cy="711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4CB75C4-6FE1-D243-BCD9-940E2269F1C2}"/>
              </a:ext>
            </a:extLst>
          </p:cNvPr>
          <p:cNvSpPr/>
          <p:nvPr/>
        </p:nvSpPr>
        <p:spPr>
          <a:xfrm rot="6351190">
            <a:off x="6270621" y="5735927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70BD5-C8E6-0D64-68A0-E4DE0098CE3A}"/>
              </a:ext>
            </a:extLst>
          </p:cNvPr>
          <p:cNvCxnSpPr>
            <a:cxnSpLocks/>
          </p:cNvCxnSpPr>
          <p:nvPr/>
        </p:nvCxnSpPr>
        <p:spPr>
          <a:xfrm>
            <a:off x="12125" y="601027"/>
            <a:ext cx="103274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DF4F02-9FCC-7BD2-DFC6-4F97AC01ADE4}"/>
              </a:ext>
            </a:extLst>
          </p:cNvPr>
          <p:cNvCxnSpPr>
            <a:cxnSpLocks/>
          </p:cNvCxnSpPr>
          <p:nvPr/>
        </p:nvCxnSpPr>
        <p:spPr>
          <a:xfrm flipV="1">
            <a:off x="10253347" y="2093749"/>
            <a:ext cx="0" cy="23362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E99577-5384-030C-8425-FB496DFF2707}"/>
              </a:ext>
            </a:extLst>
          </p:cNvPr>
          <p:cNvCxnSpPr>
            <a:cxnSpLocks/>
          </p:cNvCxnSpPr>
          <p:nvPr/>
        </p:nvCxnSpPr>
        <p:spPr>
          <a:xfrm flipV="1">
            <a:off x="10253347" y="601027"/>
            <a:ext cx="0" cy="458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120437-8237-6D3E-88B5-0AEFA4CB221F}"/>
              </a:ext>
            </a:extLst>
          </p:cNvPr>
          <p:cNvCxnSpPr>
            <a:cxnSpLocks/>
          </p:cNvCxnSpPr>
          <p:nvPr/>
        </p:nvCxnSpPr>
        <p:spPr>
          <a:xfrm flipV="1">
            <a:off x="10253347" y="1059606"/>
            <a:ext cx="0" cy="103414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24D06458-A73C-CD2E-BC2B-97357BFC4B23}"/>
              </a:ext>
            </a:extLst>
          </p:cNvPr>
          <p:cNvSpPr/>
          <p:nvPr/>
        </p:nvSpPr>
        <p:spPr>
          <a:xfrm>
            <a:off x="9619601" y="2334608"/>
            <a:ext cx="601755" cy="59978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345AFD81-CACC-F793-9151-72AA9D037C34}"/>
              </a:ext>
            </a:extLst>
          </p:cNvPr>
          <p:cNvSpPr/>
          <p:nvPr/>
        </p:nvSpPr>
        <p:spPr>
          <a:xfrm>
            <a:off x="1786739" y="4081885"/>
            <a:ext cx="472632" cy="4626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CFA5F6EE-B815-49C8-5C5A-53BBD156095B}"/>
              </a:ext>
            </a:extLst>
          </p:cNvPr>
          <p:cNvSpPr/>
          <p:nvPr/>
        </p:nvSpPr>
        <p:spPr>
          <a:xfrm>
            <a:off x="497048" y="4093102"/>
            <a:ext cx="316583" cy="39681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DD450-35E8-421D-B5E9-A6C7D552890A}"/>
              </a:ext>
            </a:extLst>
          </p:cNvPr>
          <p:cNvSpPr/>
          <p:nvPr/>
        </p:nvSpPr>
        <p:spPr>
          <a:xfrm>
            <a:off x="3028930" y="616559"/>
            <a:ext cx="6304989" cy="17082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259296-E8A5-C2A2-1B3D-C765EA7000BB}"/>
              </a:ext>
            </a:extLst>
          </p:cNvPr>
          <p:cNvSpPr txBox="1"/>
          <p:nvPr/>
        </p:nvSpPr>
        <p:spPr>
          <a:xfrm rot="4067155">
            <a:off x="1459754" y="5387945"/>
            <a:ext cx="756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 /OUT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A496B2-8D0D-E1F2-D571-7AA02958DCFC}"/>
              </a:ext>
            </a:extLst>
          </p:cNvPr>
          <p:cNvCxnSpPr>
            <a:cxnSpLocks/>
          </p:cNvCxnSpPr>
          <p:nvPr/>
        </p:nvCxnSpPr>
        <p:spPr>
          <a:xfrm>
            <a:off x="6011690" y="4337026"/>
            <a:ext cx="7924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BA6A83-316C-32CD-4FAA-735CB109EA92}"/>
              </a:ext>
            </a:extLst>
          </p:cNvPr>
          <p:cNvCxnSpPr>
            <a:cxnSpLocks/>
          </p:cNvCxnSpPr>
          <p:nvPr/>
        </p:nvCxnSpPr>
        <p:spPr>
          <a:xfrm flipV="1">
            <a:off x="6063132" y="2534986"/>
            <a:ext cx="719779" cy="8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D60A92-2534-B7E6-308C-B285B00359C7}"/>
              </a:ext>
            </a:extLst>
          </p:cNvPr>
          <p:cNvCxnSpPr>
            <a:cxnSpLocks/>
          </p:cNvCxnSpPr>
          <p:nvPr/>
        </p:nvCxnSpPr>
        <p:spPr>
          <a:xfrm flipH="1">
            <a:off x="6825112" y="2731768"/>
            <a:ext cx="391868" cy="303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973E8B-DD17-AB9B-0FE5-FF2E08ED305A}"/>
              </a:ext>
            </a:extLst>
          </p:cNvPr>
          <p:cNvCxnSpPr>
            <a:cxnSpLocks/>
          </p:cNvCxnSpPr>
          <p:nvPr/>
        </p:nvCxnSpPr>
        <p:spPr>
          <a:xfrm>
            <a:off x="4985883" y="2141405"/>
            <a:ext cx="1025807" cy="12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1DFAC58D-1212-880F-D483-63BB955383BA}"/>
              </a:ext>
            </a:extLst>
          </p:cNvPr>
          <p:cNvSpPr/>
          <p:nvPr/>
        </p:nvSpPr>
        <p:spPr>
          <a:xfrm>
            <a:off x="6261826" y="3396085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6C06180-DC69-8E78-AE09-FF7693D4E1A5}"/>
              </a:ext>
            </a:extLst>
          </p:cNvPr>
          <p:cNvCxnSpPr>
            <a:cxnSpLocks/>
          </p:cNvCxnSpPr>
          <p:nvPr/>
        </p:nvCxnSpPr>
        <p:spPr>
          <a:xfrm flipV="1">
            <a:off x="7751084" y="3660528"/>
            <a:ext cx="49516" cy="5323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D6DDD7-6EFC-18E1-01F8-DB86FE9ACF66}"/>
              </a:ext>
            </a:extLst>
          </p:cNvPr>
          <p:cNvCxnSpPr>
            <a:cxnSpLocks/>
          </p:cNvCxnSpPr>
          <p:nvPr/>
        </p:nvCxnSpPr>
        <p:spPr>
          <a:xfrm>
            <a:off x="5165573" y="4472594"/>
            <a:ext cx="373299" cy="49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1C1376-F0BB-9F60-738F-133C8FFBA6B2}"/>
              </a:ext>
            </a:extLst>
          </p:cNvPr>
          <p:cNvCxnSpPr>
            <a:cxnSpLocks/>
          </p:cNvCxnSpPr>
          <p:nvPr/>
        </p:nvCxnSpPr>
        <p:spPr>
          <a:xfrm flipV="1">
            <a:off x="7554963" y="4201767"/>
            <a:ext cx="224790" cy="432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F4676E1-6B5F-4704-9B53-3C50FDF3F013}"/>
              </a:ext>
            </a:extLst>
          </p:cNvPr>
          <p:cNvSpPr txBox="1"/>
          <p:nvPr/>
        </p:nvSpPr>
        <p:spPr>
          <a:xfrm>
            <a:off x="190948" y="747349"/>
            <a:ext cx="25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Windsor Trace 2023</a:t>
            </a:r>
          </a:p>
          <a:p>
            <a:r>
              <a:rPr lang="en-US" dirty="0"/>
              <a:t># 8  Treasure Island Island</a:t>
            </a:r>
          </a:p>
          <a:p>
            <a:r>
              <a:rPr lang="en-US" dirty="0"/>
              <a:t>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842150-6676-9777-BE15-E0481B4416C5}"/>
              </a:ext>
            </a:extLst>
          </p:cNvPr>
          <p:cNvCxnSpPr>
            <a:cxnSpLocks/>
          </p:cNvCxnSpPr>
          <p:nvPr/>
        </p:nvCxnSpPr>
        <p:spPr>
          <a:xfrm>
            <a:off x="6825112" y="2171374"/>
            <a:ext cx="854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4F57FB-8E97-F5E1-8DEA-41129309478A}"/>
              </a:ext>
            </a:extLst>
          </p:cNvPr>
          <p:cNvSpPr txBox="1"/>
          <p:nvPr/>
        </p:nvSpPr>
        <p:spPr>
          <a:xfrm>
            <a:off x="6951745" y="4165460"/>
            <a:ext cx="28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3AF8B-C88F-6586-B2FD-919025B55B1D}"/>
              </a:ext>
            </a:extLst>
          </p:cNvPr>
          <p:cNvSpPr txBox="1"/>
          <p:nvPr/>
        </p:nvSpPr>
        <p:spPr>
          <a:xfrm>
            <a:off x="4936096" y="44903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A46BD-362F-1912-67CE-05702881DEF3}"/>
              </a:ext>
            </a:extLst>
          </p:cNvPr>
          <p:cNvSpPr txBox="1"/>
          <p:nvPr/>
        </p:nvSpPr>
        <p:spPr>
          <a:xfrm>
            <a:off x="6700114" y="4972813"/>
            <a:ext cx="2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1157E-736C-1AD9-9B3A-6EC5CE903F90}"/>
              </a:ext>
            </a:extLst>
          </p:cNvPr>
          <p:cNvSpPr txBox="1"/>
          <p:nvPr/>
        </p:nvSpPr>
        <p:spPr>
          <a:xfrm>
            <a:off x="6127022" y="647453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44418-3FF5-D6C1-6EE2-49A764AFF204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034732" y="4457616"/>
            <a:ext cx="1186719" cy="22197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D2FEC2-3587-E14D-AD18-0C9C51DD9646}"/>
              </a:ext>
            </a:extLst>
          </p:cNvPr>
          <p:cNvCxnSpPr>
            <a:cxnSpLocks/>
          </p:cNvCxnSpPr>
          <p:nvPr/>
        </p:nvCxnSpPr>
        <p:spPr>
          <a:xfrm flipH="1">
            <a:off x="6804133" y="3966968"/>
            <a:ext cx="426905" cy="37005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F5CF7B-B77F-C391-3771-659DC8E1733B}"/>
              </a:ext>
            </a:extLst>
          </p:cNvPr>
          <p:cNvCxnSpPr>
            <a:cxnSpLocks/>
          </p:cNvCxnSpPr>
          <p:nvPr/>
        </p:nvCxnSpPr>
        <p:spPr>
          <a:xfrm>
            <a:off x="6039298" y="2105614"/>
            <a:ext cx="791348" cy="183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48EB4A-AA95-3C8D-EEB3-6C17A64BFD16}"/>
              </a:ext>
            </a:extLst>
          </p:cNvPr>
          <p:cNvCxnSpPr>
            <a:cxnSpLocks/>
          </p:cNvCxnSpPr>
          <p:nvPr/>
        </p:nvCxnSpPr>
        <p:spPr>
          <a:xfrm flipH="1" flipV="1">
            <a:off x="7008469" y="2262774"/>
            <a:ext cx="317696" cy="29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2614D5-9067-4462-4FCB-5E227BFF4B56}"/>
              </a:ext>
            </a:extLst>
          </p:cNvPr>
          <p:cNvCxnSpPr>
            <a:cxnSpLocks/>
          </p:cNvCxnSpPr>
          <p:nvPr/>
        </p:nvCxnSpPr>
        <p:spPr>
          <a:xfrm>
            <a:off x="6965979" y="4655861"/>
            <a:ext cx="36274" cy="433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C78EE3-CEFF-EAB6-38CA-6EA533600ED0}"/>
              </a:ext>
            </a:extLst>
          </p:cNvPr>
          <p:cNvCxnSpPr>
            <a:cxnSpLocks/>
          </p:cNvCxnSpPr>
          <p:nvPr/>
        </p:nvCxnSpPr>
        <p:spPr>
          <a:xfrm>
            <a:off x="6215692" y="1574241"/>
            <a:ext cx="0" cy="467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CF3F43-EEA6-1885-14E8-7195A82A1F51}"/>
              </a:ext>
            </a:extLst>
          </p:cNvPr>
          <p:cNvCxnSpPr>
            <a:cxnSpLocks/>
          </p:cNvCxnSpPr>
          <p:nvPr/>
        </p:nvCxnSpPr>
        <p:spPr>
          <a:xfrm flipH="1" flipV="1">
            <a:off x="7096798" y="4154343"/>
            <a:ext cx="458735" cy="143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43DF2D-F6DE-9AB1-2680-665203F150E6}"/>
              </a:ext>
            </a:extLst>
          </p:cNvPr>
          <p:cNvCxnSpPr>
            <a:cxnSpLocks/>
          </p:cNvCxnSpPr>
          <p:nvPr/>
        </p:nvCxnSpPr>
        <p:spPr>
          <a:xfrm flipH="1" flipV="1">
            <a:off x="7818112" y="6143825"/>
            <a:ext cx="157203" cy="461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F0F75D7-84B8-68D7-6CC5-72E6EF50B8DF}"/>
              </a:ext>
            </a:extLst>
          </p:cNvPr>
          <p:cNvCxnSpPr>
            <a:cxnSpLocks/>
          </p:cNvCxnSpPr>
          <p:nvPr/>
        </p:nvCxnSpPr>
        <p:spPr>
          <a:xfrm flipH="1">
            <a:off x="7604576" y="6570189"/>
            <a:ext cx="370739" cy="209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CF980F-189A-58F0-0D1C-53DC57DEEA6E}"/>
              </a:ext>
            </a:extLst>
          </p:cNvPr>
          <p:cNvCxnSpPr>
            <a:cxnSpLocks/>
          </p:cNvCxnSpPr>
          <p:nvPr/>
        </p:nvCxnSpPr>
        <p:spPr>
          <a:xfrm flipH="1" flipV="1">
            <a:off x="7369380" y="6355223"/>
            <a:ext cx="222504" cy="368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A52AC7D-1BD1-F961-2A73-847129C89CF3}"/>
              </a:ext>
            </a:extLst>
          </p:cNvPr>
          <p:cNvSpPr txBox="1"/>
          <p:nvPr/>
        </p:nvSpPr>
        <p:spPr>
          <a:xfrm>
            <a:off x="6855335" y="22482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8F20A16-6A8E-5774-FF35-A21207ECA850}"/>
              </a:ext>
            </a:extLst>
          </p:cNvPr>
          <p:cNvCxnSpPr>
            <a:cxnSpLocks/>
          </p:cNvCxnSpPr>
          <p:nvPr/>
        </p:nvCxnSpPr>
        <p:spPr>
          <a:xfrm>
            <a:off x="5660689" y="6430813"/>
            <a:ext cx="776900" cy="8517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80E3E0A-02F2-6362-F3DE-52FFC7B5C8A6}"/>
              </a:ext>
            </a:extLst>
          </p:cNvPr>
          <p:cNvSpPr txBox="1"/>
          <p:nvPr/>
        </p:nvSpPr>
        <p:spPr>
          <a:xfrm>
            <a:off x="6317697" y="17247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777DBCC-9206-B4E8-8CC9-0C22FF506750}"/>
              </a:ext>
            </a:extLst>
          </p:cNvPr>
          <p:cNvCxnSpPr>
            <a:cxnSpLocks/>
          </p:cNvCxnSpPr>
          <p:nvPr/>
        </p:nvCxnSpPr>
        <p:spPr>
          <a:xfrm flipV="1">
            <a:off x="5847893" y="6526933"/>
            <a:ext cx="28878" cy="253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AEFDF5-8323-E4D2-6668-7803229F07BF}"/>
              </a:ext>
            </a:extLst>
          </p:cNvPr>
          <p:cNvCxnSpPr>
            <a:cxnSpLocks/>
          </p:cNvCxnSpPr>
          <p:nvPr/>
        </p:nvCxnSpPr>
        <p:spPr>
          <a:xfrm flipV="1">
            <a:off x="6658774" y="5056937"/>
            <a:ext cx="710606" cy="3202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4B937A-5378-01C5-F984-2D85F7FC14FA}"/>
              </a:ext>
            </a:extLst>
          </p:cNvPr>
          <p:cNvCxnSpPr>
            <a:cxnSpLocks/>
          </p:cNvCxnSpPr>
          <p:nvPr/>
        </p:nvCxnSpPr>
        <p:spPr>
          <a:xfrm flipV="1">
            <a:off x="6804133" y="2171018"/>
            <a:ext cx="90339" cy="36396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2C4729-FDDE-891F-F570-E638352DFD03}"/>
              </a:ext>
            </a:extLst>
          </p:cNvPr>
          <p:cNvSpPr txBox="1"/>
          <p:nvPr/>
        </p:nvSpPr>
        <p:spPr>
          <a:xfrm>
            <a:off x="10456419" y="2093749"/>
            <a:ext cx="1510542" cy="15465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TR- ABC</a:t>
            </a:r>
          </a:p>
          <a:p>
            <a:r>
              <a:rPr lang="en-US" sz="1350" dirty="0"/>
              <a:t>PR- ABCD</a:t>
            </a:r>
          </a:p>
          <a:p>
            <a:r>
              <a:rPr lang="en-US" sz="1350" dirty="0"/>
              <a:t>VSE-PR--ABCD</a:t>
            </a:r>
          </a:p>
          <a:p>
            <a:r>
              <a:rPr lang="en-US" sz="1350" dirty="0"/>
              <a:t>IT-ABCDE</a:t>
            </a:r>
          </a:p>
          <a:p>
            <a:r>
              <a:rPr lang="en-US" sz="1350" dirty="0"/>
              <a:t>NAC IT- ABCDE</a:t>
            </a:r>
          </a:p>
          <a:p>
            <a:r>
              <a:rPr lang="en-US" sz="1350" dirty="0"/>
              <a:t>VSE IT- ABCDE</a:t>
            </a:r>
          </a:p>
          <a:p>
            <a:r>
              <a:rPr lang="en-US" sz="1350" dirty="0"/>
              <a:t>NAC VSE IT- ABCDE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FD5AB3-8951-E5F3-D103-AFAA8BA4C26B}"/>
              </a:ext>
            </a:extLst>
          </p:cNvPr>
          <p:cNvCxnSpPr>
            <a:cxnSpLocks/>
          </p:cNvCxnSpPr>
          <p:nvPr/>
        </p:nvCxnSpPr>
        <p:spPr>
          <a:xfrm flipH="1" flipV="1">
            <a:off x="4627539" y="4697300"/>
            <a:ext cx="320364" cy="407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9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D243CD-7676-48CC-4306-83B18341A5DB}"/>
              </a:ext>
            </a:extLst>
          </p:cNvPr>
          <p:cNvGrpSpPr/>
          <p:nvPr/>
        </p:nvGrpSpPr>
        <p:grpSpPr>
          <a:xfrm rot="12547127">
            <a:off x="18122" y="2487828"/>
            <a:ext cx="533400" cy="685800"/>
            <a:chOff x="5943600" y="457200"/>
            <a:chExt cx="533400" cy="685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7E316DA-BBC1-3E45-7CDC-C5A4C951300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F851ED-B3AF-5B66-1C83-E35105570F4B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E3ABBC6-BCE5-3270-6D6B-75F28852CDF8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795E50-A4AC-9ECA-AD1E-05EC1ACC6C54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F1C678-2818-210A-8548-9541528E6690}"/>
              </a:ext>
            </a:extLst>
          </p:cNvPr>
          <p:cNvGrpSpPr/>
          <p:nvPr/>
        </p:nvGrpSpPr>
        <p:grpSpPr>
          <a:xfrm rot="8407890">
            <a:off x="743549" y="4868516"/>
            <a:ext cx="533400" cy="685800"/>
            <a:chOff x="5943600" y="457200"/>
            <a:chExt cx="533400" cy="685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F94F0B-DFB9-7EAD-5F0C-D7362A283F5E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B35817-F2E6-DC9E-BC2F-751904CE3BD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125A0A-A37F-567E-0956-D4FE9663C3EF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23F051-5AFA-D5B3-FD28-D38246982BDB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1ACF3-0F28-B7D8-75CD-4477BE2DEC8A}"/>
              </a:ext>
            </a:extLst>
          </p:cNvPr>
          <p:cNvGrpSpPr/>
          <p:nvPr/>
        </p:nvGrpSpPr>
        <p:grpSpPr>
          <a:xfrm rot="2668293">
            <a:off x="2488724" y="4812991"/>
            <a:ext cx="533400" cy="685800"/>
            <a:chOff x="5943600" y="457200"/>
            <a:chExt cx="533400" cy="685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BC2A5A-A690-57FD-0A42-18E5C75246BF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10CADB-8D65-D700-D182-4F079967CD1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73D965-46BB-6661-BDD5-6CA6E9BA938C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5BB1D8-E5FD-D642-DF58-4A9A1F59956E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A3D1D4-D180-41B2-2201-E1D53A3A6BD3}"/>
              </a:ext>
            </a:extLst>
          </p:cNvPr>
          <p:cNvGrpSpPr/>
          <p:nvPr/>
        </p:nvGrpSpPr>
        <p:grpSpPr>
          <a:xfrm rot="5400000">
            <a:off x="5456428" y="4919559"/>
            <a:ext cx="533400" cy="685800"/>
            <a:chOff x="5943600" y="457200"/>
            <a:chExt cx="5334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7F1DEA-70C7-EE3C-DE0B-402898FFE705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8BE908-057C-4D11-68B1-5C10848FB331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DC0EB34-E4A8-40A8-12D4-8666CF4EE842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CF5D5D-9909-37F0-C5DF-78197019F24D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D9CE7E-6216-E649-13D7-35881CEFCCC6}"/>
              </a:ext>
            </a:extLst>
          </p:cNvPr>
          <p:cNvGrpSpPr/>
          <p:nvPr/>
        </p:nvGrpSpPr>
        <p:grpSpPr>
          <a:xfrm rot="967283">
            <a:off x="9226826" y="3557144"/>
            <a:ext cx="533400" cy="685800"/>
            <a:chOff x="5943600" y="457200"/>
            <a:chExt cx="533400" cy="6858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8B849D-8525-B4ED-781F-4ECEC3AA1E1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D3C781-EABA-25C9-85BF-91FDBB7B4008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0529027-4095-78E6-FEF3-6EF5EEB52925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D6E470-EBAB-4442-AD9F-2C9D09278877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8D0C03-D2CF-7F7D-08F7-FD92834EBC93}"/>
              </a:ext>
            </a:extLst>
          </p:cNvPr>
          <p:cNvGrpSpPr/>
          <p:nvPr/>
        </p:nvGrpSpPr>
        <p:grpSpPr>
          <a:xfrm rot="20878832">
            <a:off x="8356526" y="2681803"/>
            <a:ext cx="533400" cy="685800"/>
            <a:chOff x="5943600" y="457200"/>
            <a:chExt cx="533400" cy="685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C69374-2D7C-354E-7C31-A0AF460D6790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550A9D-02C8-310F-A364-336F5FF88989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A755AE-967D-D404-8315-A6381F5844BD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3FA0D7-0D51-C7E6-6443-DF6362AE0253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AC855E-AC58-A6AF-CD8F-E7FE1E78BF0F}"/>
              </a:ext>
            </a:extLst>
          </p:cNvPr>
          <p:cNvGrpSpPr/>
          <p:nvPr/>
        </p:nvGrpSpPr>
        <p:grpSpPr>
          <a:xfrm rot="1488642">
            <a:off x="8986965" y="1953412"/>
            <a:ext cx="533400" cy="685800"/>
            <a:chOff x="5943600" y="457200"/>
            <a:chExt cx="533400" cy="685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EB3BE8-1583-4F8F-0A83-DC33324B6A1E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CC8B7A-4EF8-9298-842C-DE64F25D115B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9A8643-118D-A37F-3982-3904E252869C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6CF6AE-93AB-C43A-49DD-86F0A31F2F0F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53B321-3AA6-F34D-2027-FB0E537DAA66}"/>
              </a:ext>
            </a:extLst>
          </p:cNvPr>
          <p:cNvGrpSpPr/>
          <p:nvPr/>
        </p:nvGrpSpPr>
        <p:grpSpPr>
          <a:xfrm rot="14533598">
            <a:off x="6857107" y="1751147"/>
            <a:ext cx="533400" cy="685800"/>
            <a:chOff x="5943600" y="457200"/>
            <a:chExt cx="533400" cy="6858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2871218-61E3-9E8A-CDD6-B2A571C6736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0E1F75-8034-0AD5-8E7C-A4709701A102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CFF646-D334-69E0-F056-6B43D9F659D1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32E865-98DC-7A3D-F971-E089630C5696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0563D7-EC71-587E-49EC-DA525474DD67}"/>
              </a:ext>
            </a:extLst>
          </p:cNvPr>
          <p:cNvGrpSpPr/>
          <p:nvPr/>
        </p:nvGrpSpPr>
        <p:grpSpPr>
          <a:xfrm rot="10800000">
            <a:off x="5761228" y="2549113"/>
            <a:ext cx="533400" cy="685800"/>
            <a:chOff x="5943600" y="457200"/>
            <a:chExt cx="533400" cy="6858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0481D0E-4096-3EF5-62B8-5E68F15E74D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1A44FA-7564-8D86-A998-03D26D8F89B4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5144095-55A1-011C-279A-EE23E7EDEBC8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F813C2-5D0C-2DE4-6B20-22477ACE2D20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602856-DA84-5265-B500-92D3A0688017}"/>
              </a:ext>
            </a:extLst>
          </p:cNvPr>
          <p:cNvGrpSpPr/>
          <p:nvPr/>
        </p:nvGrpSpPr>
        <p:grpSpPr>
          <a:xfrm rot="10800000">
            <a:off x="5079313" y="3423871"/>
            <a:ext cx="533400" cy="685800"/>
            <a:chOff x="5943600" y="457200"/>
            <a:chExt cx="533400" cy="685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2889D75-BB7E-D396-9A1A-F7FE4317584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8C99DD0-7FC3-AFB5-E200-C8A037A35966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1CE3AD1-561C-7872-1E24-53EAB635D931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7BBC2F-D605-62CC-A57C-E25CC4632DCF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C49854-02DA-BE1A-4000-4F917198E55B}"/>
              </a:ext>
            </a:extLst>
          </p:cNvPr>
          <p:cNvGrpSpPr/>
          <p:nvPr/>
        </p:nvGrpSpPr>
        <p:grpSpPr>
          <a:xfrm rot="16200000">
            <a:off x="4295765" y="4343400"/>
            <a:ext cx="533400" cy="685800"/>
            <a:chOff x="5943600" y="457200"/>
            <a:chExt cx="533400" cy="6858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3F403E-1A44-D171-0654-BB96482A97C9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A9582C-CE55-8B83-75CA-6F3CAA524908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13996FD-7536-5987-CD34-AF7015F1B173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3C34466-9FBB-2394-0EF2-CCC0CAADB9F9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0979DAE-37C7-BC8B-3F01-AD9CB8EA11FE}"/>
              </a:ext>
            </a:extLst>
          </p:cNvPr>
          <p:cNvGrpSpPr/>
          <p:nvPr/>
        </p:nvGrpSpPr>
        <p:grpSpPr>
          <a:xfrm>
            <a:off x="3309547" y="3314700"/>
            <a:ext cx="533400" cy="685800"/>
            <a:chOff x="5943600" y="457200"/>
            <a:chExt cx="533400" cy="685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1988FCF-6185-2212-A12D-8AAFD1F48EE4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4775B7F-162E-6CA4-4EE4-4A13F4837C02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34F4A9C-8B95-ADC8-62BF-C4753B346736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1307EF-BE10-8F7B-807A-13130AD161B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53887D-CFD8-AB10-61C5-30A13071E4EC}"/>
              </a:ext>
            </a:extLst>
          </p:cNvPr>
          <p:cNvGrpSpPr/>
          <p:nvPr/>
        </p:nvGrpSpPr>
        <p:grpSpPr>
          <a:xfrm rot="2373681">
            <a:off x="7397571" y="4230757"/>
            <a:ext cx="533400" cy="685800"/>
            <a:chOff x="5943600" y="457200"/>
            <a:chExt cx="533400" cy="6858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F5A1DD8-FBA3-87A6-2A40-F5B8BA284825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789F92B-2C0E-B874-01C5-4757EA44786A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A7D32F-8494-D21B-EE89-D1AA4BBF6740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2D70851-255F-3758-D8A7-2A4FC5D3AAF8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D8E77C6-A348-4FEE-2DEF-D58A7E7BB18F}"/>
              </a:ext>
            </a:extLst>
          </p:cNvPr>
          <p:cNvGrpSpPr/>
          <p:nvPr/>
        </p:nvGrpSpPr>
        <p:grpSpPr>
          <a:xfrm rot="9519108">
            <a:off x="6150070" y="4192488"/>
            <a:ext cx="533400" cy="685800"/>
            <a:chOff x="5943600" y="457200"/>
            <a:chExt cx="533400" cy="685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584DEB9-80A6-ED7A-A47C-09D2537AC95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40599A4-9530-9312-B9BC-A752CA3493CE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31ED195-EA61-5572-297E-ED6163190416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FF8291-5753-7487-D961-DBF4D1E90AC1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1F1A00-6B3C-0289-C8D6-17B1E3E4A81C}"/>
              </a:ext>
            </a:extLst>
          </p:cNvPr>
          <p:cNvGrpSpPr/>
          <p:nvPr/>
        </p:nvGrpSpPr>
        <p:grpSpPr>
          <a:xfrm rot="15982795">
            <a:off x="6883103" y="3162300"/>
            <a:ext cx="533400" cy="685800"/>
            <a:chOff x="5943600" y="457200"/>
            <a:chExt cx="533400" cy="6858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69EC5D-205C-B86F-9D56-6F82CFF704D3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F830EB3-D92F-0907-1FB8-B90A2D28D75A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AAD8B9F-3CD4-C553-467B-384878304BD5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ADBFF90-DD1E-45A4-8E76-C8B2E80A398C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E75EA2-35FB-8A1B-471A-4D66FB4C41F7}"/>
              </a:ext>
            </a:extLst>
          </p:cNvPr>
          <p:cNvGrpSpPr/>
          <p:nvPr/>
        </p:nvGrpSpPr>
        <p:grpSpPr>
          <a:xfrm rot="5400000">
            <a:off x="4295765" y="2626874"/>
            <a:ext cx="533400" cy="685800"/>
            <a:chOff x="5943600" y="457200"/>
            <a:chExt cx="533400" cy="6858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2FB098-C2E5-19E1-3E48-9643C3CFDB8C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FB38CD-BD6A-733E-5618-DC6C4E83942F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6F732A8-857A-8A80-FF67-00B574C329EE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0A881C8-9856-39F7-8EED-EDFD06484CF4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E03BD44-AB47-806F-8152-F44751CCF6E4}"/>
              </a:ext>
            </a:extLst>
          </p:cNvPr>
          <p:cNvGrpSpPr/>
          <p:nvPr/>
        </p:nvGrpSpPr>
        <p:grpSpPr>
          <a:xfrm rot="18098617">
            <a:off x="6758561" y="2507692"/>
            <a:ext cx="533400" cy="685800"/>
            <a:chOff x="5943600" y="457200"/>
            <a:chExt cx="533400" cy="685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410318B-B1CE-DD42-333C-E1DF454156FD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D8F1B00-6D51-17E5-D067-E180E2CD44C8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B2F1397-80C0-7550-EE92-38B8B5E39BE6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31AFF4-22D6-1014-B219-A919CB3D1821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18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9E0E5A-F8C5-5165-33D8-F30FAB2F8A42}"/>
              </a:ext>
            </a:extLst>
          </p:cNvPr>
          <p:cNvGrpSpPr/>
          <p:nvPr/>
        </p:nvGrpSpPr>
        <p:grpSpPr>
          <a:xfrm rot="3668219">
            <a:off x="9389079" y="4430615"/>
            <a:ext cx="533400" cy="685800"/>
            <a:chOff x="5943600" y="457200"/>
            <a:chExt cx="533400" cy="6858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866924-57F5-AF14-61C6-86B27E69A410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C458C86-1F6A-7AAF-0288-16389FBE4E2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9B4B546-3128-CADB-0A75-7DFF812FF17C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24C59FF-12C8-21BF-58D0-DC125865B843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73B3108-51DE-5E10-8B8E-4B2833CA814B}"/>
              </a:ext>
            </a:extLst>
          </p:cNvPr>
          <p:cNvGrpSpPr/>
          <p:nvPr/>
        </p:nvGrpSpPr>
        <p:grpSpPr>
          <a:xfrm rot="6559844">
            <a:off x="7287259" y="5481280"/>
            <a:ext cx="533400" cy="685800"/>
            <a:chOff x="5943600" y="457200"/>
            <a:chExt cx="533400" cy="6858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A93F2DF-285D-B60A-AFF0-7A42C7B7EB6E}"/>
                </a:ext>
              </a:extLst>
            </p:cNvPr>
            <p:cNvSpPr/>
            <p:nvPr/>
          </p:nvSpPr>
          <p:spPr>
            <a:xfrm>
              <a:off x="5943600" y="7620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05FDBA-2F08-CAF9-57F8-CE9662618693}"/>
                </a:ext>
              </a:extLst>
            </p:cNvPr>
            <p:cNvSpPr/>
            <p:nvPr/>
          </p:nvSpPr>
          <p:spPr>
            <a:xfrm>
              <a:off x="6324600" y="762000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2C21A29-65A6-4EA4-5E54-886760529F0B}"/>
                </a:ext>
              </a:extLst>
            </p:cNvPr>
            <p:cNvCxnSpPr/>
            <p:nvPr/>
          </p:nvCxnSpPr>
          <p:spPr>
            <a:xfrm>
              <a:off x="6172200" y="7620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2B51FA9-87A3-AA39-DB9C-EC1B739E9B82}"/>
                </a:ext>
              </a:extLst>
            </p:cNvPr>
            <p:cNvSpPr txBox="1"/>
            <p:nvPr/>
          </p:nvSpPr>
          <p:spPr>
            <a:xfrm>
              <a:off x="6019800" y="457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8974AE2-F43E-FDCB-B21C-20432EB0DA17}"/>
              </a:ext>
            </a:extLst>
          </p:cNvPr>
          <p:cNvGrpSpPr/>
          <p:nvPr/>
        </p:nvGrpSpPr>
        <p:grpSpPr>
          <a:xfrm rot="16200000">
            <a:off x="2632199" y="240512"/>
            <a:ext cx="990600" cy="3810000"/>
            <a:chOff x="6477000" y="2667000"/>
            <a:chExt cx="990600" cy="38100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3A4F86B-2069-03E1-6061-095EE701C77B}"/>
                </a:ext>
              </a:extLst>
            </p:cNvPr>
            <p:cNvGrpSpPr/>
            <p:nvPr/>
          </p:nvGrpSpPr>
          <p:grpSpPr>
            <a:xfrm>
              <a:off x="6934200" y="5791200"/>
              <a:ext cx="533400" cy="685800"/>
              <a:chOff x="5943600" y="457200"/>
              <a:chExt cx="533400" cy="6858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81EFDF2-5051-A286-2501-E907F910936E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ED8C01C-EDFB-D0FC-0380-4BA0C9F13E39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BF478DF9-954C-EFDD-40CB-A27A747D31EA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5ACFC1C-5C45-B171-6F38-3155E2139B1F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D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9D55AD4-40C1-5A0C-FD84-E6761730C6E1}"/>
                </a:ext>
              </a:extLst>
            </p:cNvPr>
            <p:cNvGrpSpPr/>
            <p:nvPr/>
          </p:nvGrpSpPr>
          <p:grpSpPr>
            <a:xfrm>
              <a:off x="6477000" y="4724400"/>
              <a:ext cx="533400" cy="685800"/>
              <a:chOff x="5943600" y="457200"/>
              <a:chExt cx="533400" cy="6858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A415263-7F0C-4014-B437-B062D4EACD0D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8E28E7E-79DE-8AD6-6F71-4DE301DDC984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D0C2FEEB-7E8A-76C0-E389-14623C8AD43B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C1AAD4F-72A3-1489-46AD-049CB132DC66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C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3EC3875-EDB7-FAA9-A26A-493ABA30F0F7}"/>
                </a:ext>
              </a:extLst>
            </p:cNvPr>
            <p:cNvGrpSpPr/>
            <p:nvPr/>
          </p:nvGrpSpPr>
          <p:grpSpPr>
            <a:xfrm>
              <a:off x="6934200" y="3733800"/>
              <a:ext cx="533400" cy="685800"/>
              <a:chOff x="5943600" y="457200"/>
              <a:chExt cx="533400" cy="685800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CFF4BDA-E1B8-1A8C-5D0E-135006A2F64B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444CFEF-65AC-BD3D-B9AE-7CD9CEBCE013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EB0D1089-2A9A-6B2D-495D-34A66D738687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3822633-924B-3E1A-0ACE-1A6FE38F2C3B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B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F82DD80-28C9-2D9C-EEFF-537198D03A29}"/>
                </a:ext>
              </a:extLst>
            </p:cNvPr>
            <p:cNvGrpSpPr/>
            <p:nvPr/>
          </p:nvGrpSpPr>
          <p:grpSpPr>
            <a:xfrm>
              <a:off x="6477000" y="2667000"/>
              <a:ext cx="533400" cy="685800"/>
              <a:chOff x="5943600" y="457200"/>
              <a:chExt cx="5334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C06E8D1-BDCD-F5C3-1B71-831F1258A401}"/>
                  </a:ext>
                </a:extLst>
              </p:cNvPr>
              <p:cNvSpPr/>
              <p:nvPr/>
            </p:nvSpPr>
            <p:spPr>
              <a:xfrm>
                <a:off x="5943600" y="762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30EE028-00DE-B263-86B5-69C1EBB54C44}"/>
                  </a:ext>
                </a:extLst>
              </p:cNvPr>
              <p:cNvSpPr/>
              <p:nvPr/>
            </p:nvSpPr>
            <p:spPr>
              <a:xfrm>
                <a:off x="6324600" y="762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42E3810A-0BDE-9686-95CF-A13869D346FD}"/>
                  </a:ext>
                </a:extLst>
              </p:cNvPr>
              <p:cNvCxnSpPr/>
              <p:nvPr/>
            </p:nvCxnSpPr>
            <p:spPr>
              <a:xfrm>
                <a:off x="6172200" y="762000"/>
                <a:ext cx="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D47C750-2A40-B2CF-434E-F5591C39987D}"/>
                  </a:ext>
                </a:extLst>
              </p:cNvPr>
              <p:cNvSpPr txBox="1"/>
              <p:nvPr/>
            </p:nvSpPr>
            <p:spPr>
              <a:xfrm>
                <a:off x="6019800" y="457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A</a:t>
                </a: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1139F07-EB37-CE4D-FD9C-13019792786F}"/>
              </a:ext>
            </a:extLst>
          </p:cNvPr>
          <p:cNvGrpSpPr/>
          <p:nvPr/>
        </p:nvGrpSpPr>
        <p:grpSpPr>
          <a:xfrm rot="5400000">
            <a:off x="4131755" y="5248118"/>
            <a:ext cx="862064" cy="1232192"/>
            <a:chOff x="-3167012" y="1492245"/>
            <a:chExt cx="862064" cy="123219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E676C02-6E32-6A5D-FEC0-0D96B88F9A41}"/>
                </a:ext>
              </a:extLst>
            </p:cNvPr>
            <p:cNvGrpSpPr/>
            <p:nvPr/>
          </p:nvGrpSpPr>
          <p:grpSpPr>
            <a:xfrm rot="16200000">
              <a:off x="-3214654" y="1604895"/>
              <a:ext cx="957347" cy="862064"/>
              <a:chOff x="3757523" y="1156760"/>
              <a:chExt cx="1126290" cy="1014194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716307E-E8C9-821D-364B-8BC39E7CEB3D}"/>
                  </a:ext>
                </a:extLst>
              </p:cNvPr>
              <p:cNvSpPr/>
              <p:nvPr/>
            </p:nvSpPr>
            <p:spPr>
              <a:xfrm rot="10800000">
                <a:off x="4505376" y="2094754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E6BF28D-21BC-5280-4364-807A84D4134B}"/>
                  </a:ext>
                </a:extLst>
              </p:cNvPr>
              <p:cNvSpPr/>
              <p:nvPr/>
            </p:nvSpPr>
            <p:spPr>
              <a:xfrm rot="10800000">
                <a:off x="4505376" y="14089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97A47DB-72C8-F2C8-BDC0-DFB7D13F4841}"/>
                  </a:ext>
                </a:extLst>
              </p:cNvPr>
              <p:cNvSpPr txBox="1"/>
              <p:nvPr/>
            </p:nvSpPr>
            <p:spPr>
              <a:xfrm>
                <a:off x="3757523" y="1156760"/>
                <a:ext cx="914400" cy="66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      START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48C1B0C-4F88-AFEB-480D-9F73C233415E}"/>
                  </a:ext>
                </a:extLst>
              </p:cNvPr>
              <p:cNvSpPr txBox="1"/>
              <p:nvPr/>
            </p:nvSpPr>
            <p:spPr>
              <a:xfrm>
                <a:off x="3982027" y="1685955"/>
                <a:ext cx="901786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FINISH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38E7B5A-64FB-9876-538E-5ECF1D532D0C}"/>
                  </a:ext>
                </a:extLst>
              </p:cNvPr>
              <p:cNvSpPr/>
              <p:nvPr/>
            </p:nvSpPr>
            <p:spPr>
              <a:xfrm rot="10800000">
                <a:off x="4579554" y="2094754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CDB58AC-47A3-EAA5-8618-77C367FC8372}"/>
                  </a:ext>
                </a:extLst>
              </p:cNvPr>
              <p:cNvSpPr/>
              <p:nvPr/>
            </p:nvSpPr>
            <p:spPr>
              <a:xfrm rot="10800000">
                <a:off x="4581576" y="1407363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30"/>
              </a:p>
            </p:txBody>
          </p:sp>
        </p:grp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9436AC5-A51D-8FB9-B6F8-52B1CFBDE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735173" y="1492245"/>
              <a:ext cx="0" cy="418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6DC1457-29BD-6826-CE2A-E87F90FF0398}"/>
                </a:ext>
              </a:extLst>
            </p:cNvPr>
            <p:cNvCxnSpPr>
              <a:cxnSpLocks/>
            </p:cNvCxnSpPr>
            <p:nvPr/>
          </p:nvCxnSpPr>
          <p:spPr>
            <a:xfrm>
              <a:off x="-2552500" y="2304763"/>
              <a:ext cx="0" cy="4196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15C2EB6A-7905-A5E0-48B1-4CBA3F75F662}"/>
              </a:ext>
            </a:extLst>
          </p:cNvPr>
          <p:cNvSpPr txBox="1"/>
          <p:nvPr/>
        </p:nvSpPr>
        <p:spPr>
          <a:xfrm>
            <a:off x="3966618" y="6267502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Judges</a:t>
            </a:r>
          </a:p>
        </p:txBody>
      </p:sp>
      <p:sp>
        <p:nvSpPr>
          <p:cNvPr id="141" name="Cloud 140">
            <a:extLst>
              <a:ext uri="{FF2B5EF4-FFF2-40B4-BE49-F238E27FC236}">
                <a16:creationId xmlns:a16="http://schemas.microsoft.com/office/drawing/2014/main" id="{FDD33D7A-B678-D0A7-7612-D6FD56C91828}"/>
              </a:ext>
            </a:extLst>
          </p:cNvPr>
          <p:cNvSpPr/>
          <p:nvPr/>
        </p:nvSpPr>
        <p:spPr>
          <a:xfrm>
            <a:off x="4179678" y="3324271"/>
            <a:ext cx="661906" cy="785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CE1CC0A-4A2D-AE87-0FB1-25040C3FC186}"/>
              </a:ext>
            </a:extLst>
          </p:cNvPr>
          <p:cNvSpPr/>
          <p:nvPr/>
        </p:nvSpPr>
        <p:spPr>
          <a:xfrm>
            <a:off x="4456013" y="112484"/>
            <a:ext cx="1639987" cy="575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STIENWAY</a:t>
            </a:r>
          </a:p>
        </p:txBody>
      </p:sp>
      <p:sp>
        <p:nvSpPr>
          <p:cNvPr id="143" name="Cloud 142">
            <a:extLst>
              <a:ext uri="{FF2B5EF4-FFF2-40B4-BE49-F238E27FC236}">
                <a16:creationId xmlns:a16="http://schemas.microsoft.com/office/drawing/2014/main" id="{ADFDD10C-1869-8935-CAAC-BF28A9A101EB}"/>
              </a:ext>
            </a:extLst>
          </p:cNvPr>
          <p:cNvSpPr/>
          <p:nvPr/>
        </p:nvSpPr>
        <p:spPr>
          <a:xfrm>
            <a:off x="8356197" y="5774423"/>
            <a:ext cx="469751" cy="50710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loud 143">
            <a:extLst>
              <a:ext uri="{FF2B5EF4-FFF2-40B4-BE49-F238E27FC236}">
                <a16:creationId xmlns:a16="http://schemas.microsoft.com/office/drawing/2014/main" id="{E96A8478-3815-7820-B735-600671CF041E}"/>
              </a:ext>
            </a:extLst>
          </p:cNvPr>
          <p:cNvSpPr/>
          <p:nvPr/>
        </p:nvSpPr>
        <p:spPr>
          <a:xfrm>
            <a:off x="1737363" y="2777764"/>
            <a:ext cx="418076" cy="45770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loud 144">
            <a:extLst>
              <a:ext uri="{FF2B5EF4-FFF2-40B4-BE49-F238E27FC236}">
                <a16:creationId xmlns:a16="http://schemas.microsoft.com/office/drawing/2014/main" id="{4D1E6A72-B2D7-0196-CC03-2922B3EC7A5F}"/>
              </a:ext>
            </a:extLst>
          </p:cNvPr>
          <p:cNvSpPr/>
          <p:nvPr/>
        </p:nvSpPr>
        <p:spPr>
          <a:xfrm>
            <a:off x="607340" y="3067289"/>
            <a:ext cx="457198" cy="43791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loud 145">
            <a:extLst>
              <a:ext uri="{FF2B5EF4-FFF2-40B4-BE49-F238E27FC236}">
                <a16:creationId xmlns:a16="http://schemas.microsoft.com/office/drawing/2014/main" id="{2E719E78-30C8-893F-B386-8350E338A756}"/>
              </a:ext>
            </a:extLst>
          </p:cNvPr>
          <p:cNvSpPr/>
          <p:nvPr/>
        </p:nvSpPr>
        <p:spPr>
          <a:xfrm>
            <a:off x="1166894" y="4191000"/>
            <a:ext cx="509504" cy="533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loud 146">
            <a:extLst>
              <a:ext uri="{FF2B5EF4-FFF2-40B4-BE49-F238E27FC236}">
                <a16:creationId xmlns:a16="http://schemas.microsoft.com/office/drawing/2014/main" id="{0F8A0E46-52F7-5053-7570-003683BD1FC5}"/>
              </a:ext>
            </a:extLst>
          </p:cNvPr>
          <p:cNvSpPr/>
          <p:nvPr/>
        </p:nvSpPr>
        <p:spPr>
          <a:xfrm>
            <a:off x="7033931" y="1192629"/>
            <a:ext cx="457200" cy="430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loud 147">
            <a:extLst>
              <a:ext uri="{FF2B5EF4-FFF2-40B4-BE49-F238E27FC236}">
                <a16:creationId xmlns:a16="http://schemas.microsoft.com/office/drawing/2014/main" id="{2FB57673-71D8-82B9-256E-4BAAF5A0FEB2}"/>
              </a:ext>
            </a:extLst>
          </p:cNvPr>
          <p:cNvSpPr/>
          <p:nvPr/>
        </p:nvSpPr>
        <p:spPr>
          <a:xfrm>
            <a:off x="7088958" y="331200"/>
            <a:ext cx="380989" cy="3810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Cloud 148">
            <a:extLst>
              <a:ext uri="{FF2B5EF4-FFF2-40B4-BE49-F238E27FC236}">
                <a16:creationId xmlns:a16="http://schemas.microsoft.com/office/drawing/2014/main" id="{25BCD91C-8A5F-BC16-CB4F-325D5B9CED66}"/>
              </a:ext>
            </a:extLst>
          </p:cNvPr>
          <p:cNvSpPr/>
          <p:nvPr/>
        </p:nvSpPr>
        <p:spPr>
          <a:xfrm>
            <a:off x="8165702" y="2080486"/>
            <a:ext cx="380989" cy="3810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8C26E19-C632-3D0C-532C-48B934C07B66}"/>
              </a:ext>
            </a:extLst>
          </p:cNvPr>
          <p:cNvSpPr txBox="1"/>
          <p:nvPr/>
        </p:nvSpPr>
        <p:spPr>
          <a:xfrm rot="16200000">
            <a:off x="1194497" y="24343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17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DBA95EA-D2E1-5A2E-E063-A298B78E4B15}"/>
              </a:ext>
            </a:extLst>
          </p:cNvPr>
          <p:cNvSpPr/>
          <p:nvPr/>
        </p:nvSpPr>
        <p:spPr>
          <a:xfrm rot="18098617">
            <a:off x="7032882" y="310649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BF53254-C805-AB75-4632-11B850AF8986}"/>
              </a:ext>
            </a:extLst>
          </p:cNvPr>
          <p:cNvSpPr/>
          <p:nvPr/>
        </p:nvSpPr>
        <p:spPr>
          <a:xfrm rot="18098617">
            <a:off x="7232767" y="2782142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B057264-23FB-A5E2-A5DB-3CF8811B8F5E}"/>
              </a:ext>
            </a:extLst>
          </p:cNvPr>
          <p:cNvSpPr/>
          <p:nvPr/>
        </p:nvSpPr>
        <p:spPr>
          <a:xfrm rot="5400000">
            <a:off x="4332208" y="2709702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AF7B5F81-AD65-35B2-409A-3D31A2546FAE}"/>
              </a:ext>
            </a:extLst>
          </p:cNvPr>
          <p:cNvSpPr/>
          <p:nvPr/>
        </p:nvSpPr>
        <p:spPr>
          <a:xfrm rot="5400000">
            <a:off x="4727766" y="4864821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5E5DD0-B86D-0DFC-E7F5-3AF2CBBBA968}"/>
              </a:ext>
            </a:extLst>
          </p:cNvPr>
          <p:cNvSpPr/>
          <p:nvPr/>
        </p:nvSpPr>
        <p:spPr>
          <a:xfrm rot="5400000">
            <a:off x="4318955" y="30774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806601D-F0A3-981E-C845-14E53133AA9B}"/>
              </a:ext>
            </a:extLst>
          </p:cNvPr>
          <p:cNvSpPr/>
          <p:nvPr/>
        </p:nvSpPr>
        <p:spPr>
          <a:xfrm rot="5400000">
            <a:off x="4721696" y="4501539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5B8DC49-DDE6-C7C8-0C34-F3875B23BE7B}"/>
              </a:ext>
            </a:extLst>
          </p:cNvPr>
          <p:cNvSpPr/>
          <p:nvPr/>
        </p:nvSpPr>
        <p:spPr>
          <a:xfrm>
            <a:off x="3994477" y="2438704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2B849C5-5184-2C0D-CF35-2FC8273B2FD9}"/>
              </a:ext>
            </a:extLst>
          </p:cNvPr>
          <p:cNvSpPr/>
          <p:nvPr/>
        </p:nvSpPr>
        <p:spPr>
          <a:xfrm>
            <a:off x="4132116" y="421888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0BCD6D-E5D6-D983-8C97-F86AF4834CC9}"/>
              </a:ext>
            </a:extLst>
          </p:cNvPr>
          <p:cNvSpPr txBox="1"/>
          <p:nvPr/>
        </p:nvSpPr>
        <p:spPr>
          <a:xfrm>
            <a:off x="8904317" y="340669"/>
            <a:ext cx="187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Windsor Trace CT </a:t>
            </a:r>
          </a:p>
          <a:p>
            <a:pPr algn="ctr"/>
            <a:r>
              <a:rPr lang="en-US" dirty="0"/>
              <a:t>Cones 2023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2A2F5B7-F137-EE5D-D031-33E8E435932A}"/>
              </a:ext>
            </a:extLst>
          </p:cNvPr>
          <p:cNvSpPr/>
          <p:nvPr/>
        </p:nvSpPr>
        <p:spPr>
          <a:xfrm>
            <a:off x="7102112" y="5334304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5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86292</TotalTime>
  <Words>508</Words>
  <Application>Microsoft Macintosh PowerPoint</Application>
  <PresentationFormat>Widescreen</PresentationFormat>
  <Paragraphs>267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Singer</dc:creator>
  <cp:lastModifiedBy>Elizabeth Singer</cp:lastModifiedBy>
  <cp:revision>11</cp:revision>
  <cp:lastPrinted>2023-10-29T20:03:58Z</cp:lastPrinted>
  <dcterms:created xsi:type="dcterms:W3CDTF">2023-07-15T21:51:22Z</dcterms:created>
  <dcterms:modified xsi:type="dcterms:W3CDTF">2023-10-31T01:08:19Z</dcterms:modified>
</cp:coreProperties>
</file>