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301" r:id="rId2"/>
    <p:sldId id="302" r:id="rId3"/>
    <p:sldId id="303" r:id="rId4"/>
    <p:sldId id="304" r:id="rId5"/>
    <p:sldId id="305" r:id="rId6"/>
  </p:sldIdLst>
  <p:sldSz cx="10058400" cy="77724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54" d="100"/>
          <a:sy n="54" d="100"/>
        </p:scale>
        <p:origin x="140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79C2-BF4F-4961-95CE-BCB5BED36599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2CFF-91BE-4DAD-B1B0-01DC369C5E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79C2-BF4F-4961-95CE-BCB5BED36599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2CFF-91BE-4DAD-B1B0-01DC369C5E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79C2-BF4F-4961-95CE-BCB5BED36599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2CFF-91BE-4DAD-B1B0-01DC369C5E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79C2-BF4F-4961-95CE-BCB5BED36599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2CFF-91BE-4DAD-B1B0-01DC369C5E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79C2-BF4F-4961-95CE-BCB5BED36599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2CFF-91BE-4DAD-B1B0-01DC369C5E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79C2-BF4F-4961-95CE-BCB5BED36599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2CFF-91BE-4DAD-B1B0-01DC369C5E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79C2-BF4F-4961-95CE-BCB5BED36599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2CFF-91BE-4DAD-B1B0-01DC369C5E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79C2-BF4F-4961-95CE-BCB5BED36599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2CFF-91BE-4DAD-B1B0-01DC369C5E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79C2-BF4F-4961-95CE-BCB5BED36599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2CFF-91BE-4DAD-B1B0-01DC369C5E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79C2-BF4F-4961-95CE-BCB5BED36599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2CFF-91BE-4DAD-B1B0-01DC369C5E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D79C2-BF4F-4961-95CE-BCB5BED36599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42CFF-91BE-4DAD-B1B0-01DC369C5E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D79C2-BF4F-4961-95CE-BCB5BED36599}" type="datetimeFigureOut">
              <a:rPr lang="en-US" smtClean="0"/>
              <a:t>9/19/2024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42CFF-91BE-4DAD-B1B0-01DC369C5E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5662072" y="472309"/>
            <a:ext cx="19204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SECTION B</a:t>
            </a:r>
            <a:endParaRPr lang="en-US" dirty="0"/>
          </a:p>
          <a:p>
            <a:r>
              <a:rPr lang="en-US" dirty="0"/>
              <a:t>FEI ***</a:t>
            </a:r>
          </a:p>
          <a:p>
            <a:r>
              <a:rPr lang="en-US" dirty="0"/>
              <a:t>8,865m</a:t>
            </a:r>
          </a:p>
        </p:txBody>
      </p:sp>
      <p:pic>
        <p:nvPicPr>
          <p:cNvPr id="31" name="Picture 30" descr="A close up of a bicycle wheel&#10;&#10;Description automatically generated with medium confidence">
            <a:extLst>
              <a:ext uri="{FF2B5EF4-FFF2-40B4-BE49-F238E27FC236}">
                <a16:creationId xmlns:a16="http://schemas.microsoft.com/office/drawing/2014/main" id="{F3529DF2-3585-2381-3397-B217A1C26D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10007" y="2384994"/>
            <a:ext cx="1605431" cy="1580502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6134568F-5B16-8D35-B858-34D061033398}"/>
              </a:ext>
            </a:extLst>
          </p:cNvPr>
          <p:cNvSpPr/>
          <p:nvPr/>
        </p:nvSpPr>
        <p:spPr>
          <a:xfrm>
            <a:off x="4655904" y="574911"/>
            <a:ext cx="638387" cy="662065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435CF02-1AE3-EADE-B1C5-06A6762CBD1F}"/>
              </a:ext>
            </a:extLst>
          </p:cNvPr>
          <p:cNvSpPr txBox="1"/>
          <p:nvPr/>
        </p:nvSpPr>
        <p:spPr>
          <a:xfrm>
            <a:off x="4469558" y="1337641"/>
            <a:ext cx="921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PURPLE</a:t>
            </a:r>
          </a:p>
        </p:txBody>
      </p:sp>
      <p:pic>
        <p:nvPicPr>
          <p:cNvPr id="90" name="Picture 89" descr="A picture containing text, orange, transport, wheel&#10;&#10;Description automatically generated">
            <a:extLst>
              <a:ext uri="{FF2B5EF4-FFF2-40B4-BE49-F238E27FC236}">
                <a16:creationId xmlns:a16="http://schemas.microsoft.com/office/drawing/2014/main" id="{4F06D2D6-10DD-4D8D-034D-812511518C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570" y="8823"/>
            <a:ext cx="1950780" cy="2067827"/>
          </a:xfrm>
          <a:prstGeom prst="rect">
            <a:avLst/>
          </a:prstGeom>
        </p:spPr>
      </p:pic>
      <p:sp>
        <p:nvSpPr>
          <p:cNvPr id="4" name="Rectangles 3"/>
          <p:cNvSpPr/>
          <p:nvPr/>
        </p:nvSpPr>
        <p:spPr>
          <a:xfrm rot="16920000">
            <a:off x="2473279" y="1681718"/>
            <a:ext cx="491950" cy="13531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flipV="1">
            <a:off x="5083773" y="4398641"/>
            <a:ext cx="1695314" cy="9147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478982" y="2418780"/>
            <a:ext cx="6286996" cy="5432360"/>
          </a:xfrm>
          <a:custGeom>
            <a:avLst/>
            <a:gdLst>
              <a:gd name="connisteX0" fmla="*/ 0 w 7325995"/>
              <a:gd name="connsiteY0" fmla="*/ 0 h 6331585"/>
              <a:gd name="connisteX1" fmla="*/ 662940 w 7325995"/>
              <a:gd name="connsiteY1" fmla="*/ 86360 h 6331585"/>
              <a:gd name="connisteX2" fmla="*/ 1087755 w 7325995"/>
              <a:gd name="connsiteY2" fmla="*/ 504190 h 6331585"/>
              <a:gd name="connisteX3" fmla="*/ 1383030 w 7325995"/>
              <a:gd name="connsiteY3" fmla="*/ 986790 h 6331585"/>
              <a:gd name="connisteX4" fmla="*/ 1556385 w 7325995"/>
              <a:gd name="connsiteY4" fmla="*/ 1318260 h 6331585"/>
              <a:gd name="connisteX5" fmla="*/ 1786890 w 7325995"/>
              <a:gd name="connsiteY5" fmla="*/ 1678305 h 6331585"/>
              <a:gd name="connisteX6" fmla="*/ 2110740 w 7325995"/>
              <a:gd name="connsiteY6" fmla="*/ 1951990 h 6331585"/>
              <a:gd name="connisteX7" fmla="*/ 2651125 w 7325995"/>
              <a:gd name="connsiteY7" fmla="*/ 2088515 h 6331585"/>
              <a:gd name="connisteX8" fmla="*/ 3155315 w 7325995"/>
              <a:gd name="connsiteY8" fmla="*/ 2074545 h 6331585"/>
              <a:gd name="connisteX9" fmla="*/ 3846830 w 7325995"/>
              <a:gd name="connsiteY9" fmla="*/ 1995170 h 6331585"/>
              <a:gd name="connisteX10" fmla="*/ 4415790 w 7325995"/>
              <a:gd name="connsiteY10" fmla="*/ 1965960 h 6331585"/>
              <a:gd name="connisteX11" fmla="*/ 5172075 w 7325995"/>
              <a:gd name="connsiteY11" fmla="*/ 1944370 h 6331585"/>
              <a:gd name="connisteX12" fmla="*/ 6014720 w 7325995"/>
              <a:gd name="connsiteY12" fmla="*/ 2023745 h 6331585"/>
              <a:gd name="connisteX13" fmla="*/ 6576695 w 7325995"/>
              <a:gd name="connsiteY13" fmla="*/ 2405380 h 6331585"/>
              <a:gd name="connisteX14" fmla="*/ 6936740 w 7325995"/>
              <a:gd name="connsiteY14" fmla="*/ 3010535 h 6331585"/>
              <a:gd name="connisteX15" fmla="*/ 7045325 w 7325995"/>
              <a:gd name="connsiteY15" fmla="*/ 3587115 h 6331585"/>
              <a:gd name="connisteX16" fmla="*/ 7073900 w 7325995"/>
              <a:gd name="connsiteY16" fmla="*/ 4465955 h 6331585"/>
              <a:gd name="connisteX17" fmla="*/ 7203440 w 7325995"/>
              <a:gd name="connsiteY17" fmla="*/ 5250815 h 6331585"/>
              <a:gd name="connisteX18" fmla="*/ 7232650 w 7325995"/>
              <a:gd name="connsiteY18" fmla="*/ 5834380 h 6331585"/>
              <a:gd name="connisteX19" fmla="*/ 7275830 w 7325995"/>
              <a:gd name="connsiteY19" fmla="*/ 6101080 h 6331585"/>
              <a:gd name="connisteX20" fmla="*/ 7325995 w 7325995"/>
              <a:gd name="connsiteY20" fmla="*/ 6331585 h 6331585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  <a:cxn ang="0">
                <a:pos x="connisteX11" y="connsiteY11"/>
              </a:cxn>
              <a:cxn ang="0">
                <a:pos x="connisteX12" y="connsiteY12"/>
              </a:cxn>
              <a:cxn ang="0">
                <a:pos x="connisteX13" y="connsiteY13"/>
              </a:cxn>
              <a:cxn ang="0">
                <a:pos x="connisteX14" y="connsiteY14"/>
              </a:cxn>
              <a:cxn ang="0">
                <a:pos x="connisteX15" y="connsiteY15"/>
              </a:cxn>
              <a:cxn ang="0">
                <a:pos x="connisteX16" y="connsiteY16"/>
              </a:cxn>
              <a:cxn ang="0">
                <a:pos x="connisteX17" y="connsiteY17"/>
              </a:cxn>
              <a:cxn ang="0">
                <a:pos x="connisteX18" y="connsiteY18"/>
              </a:cxn>
              <a:cxn ang="0">
                <a:pos x="connisteX19" y="connsiteY19"/>
              </a:cxn>
              <a:cxn ang="0">
                <a:pos x="connisteX20" y="connsiteY20"/>
              </a:cxn>
            </a:cxnLst>
            <a:rect l="l" t="t" r="r" b="b"/>
            <a:pathLst>
              <a:path w="7325995" h="6331585">
                <a:moveTo>
                  <a:pt x="0" y="0"/>
                </a:moveTo>
                <a:cubicBezTo>
                  <a:pt x="123825" y="8890"/>
                  <a:pt x="445135" y="-14605"/>
                  <a:pt x="662940" y="86360"/>
                </a:cubicBezTo>
                <a:cubicBezTo>
                  <a:pt x="880745" y="187325"/>
                  <a:pt x="943610" y="323850"/>
                  <a:pt x="1087755" y="504190"/>
                </a:cubicBezTo>
                <a:cubicBezTo>
                  <a:pt x="1231900" y="684530"/>
                  <a:pt x="1289050" y="824230"/>
                  <a:pt x="1383030" y="986790"/>
                </a:cubicBezTo>
                <a:cubicBezTo>
                  <a:pt x="1477010" y="1149350"/>
                  <a:pt x="1475740" y="1179830"/>
                  <a:pt x="1556385" y="1318260"/>
                </a:cubicBezTo>
                <a:cubicBezTo>
                  <a:pt x="1637030" y="1456690"/>
                  <a:pt x="1675765" y="1551305"/>
                  <a:pt x="1786890" y="1678305"/>
                </a:cubicBezTo>
                <a:cubicBezTo>
                  <a:pt x="1898015" y="1805305"/>
                  <a:pt x="1938020" y="1870075"/>
                  <a:pt x="2110740" y="1951990"/>
                </a:cubicBezTo>
                <a:cubicBezTo>
                  <a:pt x="2283460" y="2033905"/>
                  <a:pt x="2442210" y="2063750"/>
                  <a:pt x="2651125" y="2088515"/>
                </a:cubicBezTo>
                <a:cubicBezTo>
                  <a:pt x="2860040" y="2113280"/>
                  <a:pt x="2915920" y="2092960"/>
                  <a:pt x="3155315" y="2074545"/>
                </a:cubicBezTo>
                <a:cubicBezTo>
                  <a:pt x="3394710" y="2056130"/>
                  <a:pt x="3594735" y="2016760"/>
                  <a:pt x="3846830" y="1995170"/>
                </a:cubicBezTo>
                <a:cubicBezTo>
                  <a:pt x="4098925" y="1973580"/>
                  <a:pt x="4150995" y="1976120"/>
                  <a:pt x="4415790" y="1965960"/>
                </a:cubicBezTo>
                <a:cubicBezTo>
                  <a:pt x="4680585" y="1955800"/>
                  <a:pt x="4852035" y="1932940"/>
                  <a:pt x="5172075" y="1944370"/>
                </a:cubicBezTo>
                <a:cubicBezTo>
                  <a:pt x="5492115" y="1955800"/>
                  <a:pt x="5734050" y="1931670"/>
                  <a:pt x="6014720" y="2023745"/>
                </a:cubicBezTo>
                <a:cubicBezTo>
                  <a:pt x="6295390" y="2115820"/>
                  <a:pt x="6392545" y="2207895"/>
                  <a:pt x="6576695" y="2405380"/>
                </a:cubicBezTo>
                <a:cubicBezTo>
                  <a:pt x="6760845" y="2602865"/>
                  <a:pt x="6842760" y="2774315"/>
                  <a:pt x="6936740" y="3010535"/>
                </a:cubicBezTo>
                <a:cubicBezTo>
                  <a:pt x="7030720" y="3246755"/>
                  <a:pt x="7018020" y="3296285"/>
                  <a:pt x="7045325" y="3587115"/>
                </a:cubicBezTo>
                <a:cubicBezTo>
                  <a:pt x="7072630" y="3877945"/>
                  <a:pt x="7042150" y="4133215"/>
                  <a:pt x="7073900" y="4465955"/>
                </a:cubicBezTo>
                <a:cubicBezTo>
                  <a:pt x="7105650" y="4798695"/>
                  <a:pt x="7171690" y="4977130"/>
                  <a:pt x="7203440" y="5250815"/>
                </a:cubicBezTo>
                <a:cubicBezTo>
                  <a:pt x="7235190" y="5524500"/>
                  <a:pt x="7218045" y="5664200"/>
                  <a:pt x="7232650" y="5834380"/>
                </a:cubicBezTo>
                <a:cubicBezTo>
                  <a:pt x="7247255" y="6004560"/>
                  <a:pt x="7257415" y="6001385"/>
                  <a:pt x="7275830" y="6101080"/>
                </a:cubicBezTo>
                <a:cubicBezTo>
                  <a:pt x="7294245" y="6200775"/>
                  <a:pt x="7317105" y="6290945"/>
                  <a:pt x="7325995" y="6331585"/>
                </a:cubicBez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s 12"/>
          <p:cNvSpPr/>
          <p:nvPr/>
        </p:nvSpPr>
        <p:spPr>
          <a:xfrm>
            <a:off x="4718662" y="4024658"/>
            <a:ext cx="116957" cy="33421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s 13"/>
          <p:cNvSpPr/>
          <p:nvPr/>
        </p:nvSpPr>
        <p:spPr>
          <a:xfrm rot="5400000">
            <a:off x="7728929" y="7422868"/>
            <a:ext cx="65378" cy="40761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s 15"/>
          <p:cNvSpPr/>
          <p:nvPr/>
        </p:nvSpPr>
        <p:spPr>
          <a:xfrm rot="5400000">
            <a:off x="7513431" y="5331712"/>
            <a:ext cx="65378" cy="33078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185779" y="402442"/>
            <a:ext cx="240864" cy="201037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8179589" y="6013476"/>
            <a:ext cx="267567" cy="23754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004661" y="4755495"/>
            <a:ext cx="267567" cy="201037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287665" y="3899983"/>
            <a:ext cx="345626" cy="238777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538223" y="6096362"/>
            <a:ext cx="240864" cy="246183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746896" y="5625845"/>
            <a:ext cx="240864" cy="272408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413413" y="5408844"/>
            <a:ext cx="240864" cy="272408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4576367" y="2634269"/>
            <a:ext cx="2282733" cy="2930367"/>
          </a:xfrm>
          <a:custGeom>
            <a:avLst/>
            <a:gdLst>
              <a:gd name="connsiteX0" fmla="*/ 1637732 w 2659981"/>
              <a:gd name="connsiteY0" fmla="*/ 3415434 h 3415434"/>
              <a:gd name="connsiteX1" fmla="*/ 1978926 w 2659981"/>
              <a:gd name="connsiteY1" fmla="*/ 3292604 h 3415434"/>
              <a:gd name="connsiteX2" fmla="*/ 2306472 w 2659981"/>
              <a:gd name="connsiteY2" fmla="*/ 3115184 h 3415434"/>
              <a:gd name="connsiteX3" fmla="*/ 2634018 w 2659981"/>
              <a:gd name="connsiteY3" fmla="*/ 2623864 h 3415434"/>
              <a:gd name="connsiteX4" fmla="*/ 2606723 w 2659981"/>
              <a:gd name="connsiteY4" fmla="*/ 2296318 h 3415434"/>
              <a:gd name="connsiteX5" fmla="*/ 2347415 w 2659981"/>
              <a:gd name="connsiteY5" fmla="*/ 2132545 h 3415434"/>
              <a:gd name="connsiteX6" fmla="*/ 1897039 w 2659981"/>
              <a:gd name="connsiteY6" fmla="*/ 1982419 h 3415434"/>
              <a:gd name="connsiteX7" fmla="*/ 1187355 w 2659981"/>
              <a:gd name="connsiteY7" fmla="*/ 1832294 h 3415434"/>
              <a:gd name="connsiteX8" fmla="*/ 818866 w 2659981"/>
              <a:gd name="connsiteY8" fmla="*/ 1886885 h 3415434"/>
              <a:gd name="connsiteX9" fmla="*/ 600502 w 2659981"/>
              <a:gd name="connsiteY9" fmla="*/ 2037010 h 3415434"/>
              <a:gd name="connsiteX10" fmla="*/ 436729 w 2659981"/>
              <a:gd name="connsiteY10" fmla="*/ 2091601 h 3415434"/>
              <a:gd name="connsiteX11" fmla="*/ 218364 w 2659981"/>
              <a:gd name="connsiteY11" fmla="*/ 2077954 h 3415434"/>
              <a:gd name="connsiteX12" fmla="*/ 259308 w 2659981"/>
              <a:gd name="connsiteY12" fmla="*/ 1504748 h 3415434"/>
              <a:gd name="connsiteX13" fmla="*/ 272955 w 2659981"/>
              <a:gd name="connsiteY13" fmla="*/ 1313679 h 3415434"/>
              <a:gd name="connsiteX14" fmla="*/ 300251 w 2659981"/>
              <a:gd name="connsiteY14" fmla="*/ 1122610 h 3415434"/>
              <a:gd name="connsiteX15" fmla="*/ 286603 w 2659981"/>
              <a:gd name="connsiteY15" fmla="*/ 958837 h 3415434"/>
              <a:gd name="connsiteX16" fmla="*/ 259308 w 2659981"/>
              <a:gd name="connsiteY16" fmla="*/ 603995 h 3415434"/>
              <a:gd name="connsiteX17" fmla="*/ 245660 w 2659981"/>
              <a:gd name="connsiteY17" fmla="*/ 399279 h 3415434"/>
              <a:gd name="connsiteX18" fmla="*/ 232012 w 2659981"/>
              <a:gd name="connsiteY18" fmla="*/ 208210 h 3415434"/>
              <a:gd name="connsiteX19" fmla="*/ 81887 w 2659981"/>
              <a:gd name="connsiteY19" fmla="*/ 30789 h 3415434"/>
              <a:gd name="connsiteX20" fmla="*/ 27296 w 2659981"/>
              <a:gd name="connsiteY20" fmla="*/ 17142 h 3415434"/>
              <a:gd name="connsiteX21" fmla="*/ 0 w 2659981"/>
              <a:gd name="connsiteY21" fmla="*/ 208210 h 341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659981" h="3415434">
                <a:moveTo>
                  <a:pt x="1637732" y="3415434"/>
                </a:moveTo>
                <a:cubicBezTo>
                  <a:pt x="1752600" y="3379040"/>
                  <a:pt x="1867469" y="3342646"/>
                  <a:pt x="1978926" y="3292604"/>
                </a:cubicBezTo>
                <a:cubicBezTo>
                  <a:pt x="2090383" y="3242562"/>
                  <a:pt x="2197290" y="3226641"/>
                  <a:pt x="2306472" y="3115184"/>
                </a:cubicBezTo>
                <a:cubicBezTo>
                  <a:pt x="2415654" y="3003727"/>
                  <a:pt x="2583976" y="2760342"/>
                  <a:pt x="2634018" y="2623864"/>
                </a:cubicBezTo>
                <a:cubicBezTo>
                  <a:pt x="2684060" y="2487386"/>
                  <a:pt x="2654490" y="2378204"/>
                  <a:pt x="2606723" y="2296318"/>
                </a:cubicBezTo>
                <a:cubicBezTo>
                  <a:pt x="2558956" y="2214431"/>
                  <a:pt x="2465696" y="2184861"/>
                  <a:pt x="2347415" y="2132545"/>
                </a:cubicBezTo>
                <a:cubicBezTo>
                  <a:pt x="2229134" y="2080229"/>
                  <a:pt x="2090382" y="2032461"/>
                  <a:pt x="1897039" y="1982419"/>
                </a:cubicBezTo>
                <a:cubicBezTo>
                  <a:pt x="1703696" y="1932377"/>
                  <a:pt x="1367050" y="1848216"/>
                  <a:pt x="1187355" y="1832294"/>
                </a:cubicBezTo>
                <a:cubicBezTo>
                  <a:pt x="1007659" y="1816372"/>
                  <a:pt x="916675" y="1852766"/>
                  <a:pt x="818866" y="1886885"/>
                </a:cubicBezTo>
                <a:cubicBezTo>
                  <a:pt x="721057" y="1921004"/>
                  <a:pt x="664191" y="2002891"/>
                  <a:pt x="600502" y="2037010"/>
                </a:cubicBezTo>
                <a:cubicBezTo>
                  <a:pt x="536813" y="2071129"/>
                  <a:pt x="500419" y="2084777"/>
                  <a:pt x="436729" y="2091601"/>
                </a:cubicBezTo>
                <a:cubicBezTo>
                  <a:pt x="373039" y="2098425"/>
                  <a:pt x="247934" y="2175763"/>
                  <a:pt x="218364" y="2077954"/>
                </a:cubicBezTo>
                <a:cubicBezTo>
                  <a:pt x="188794" y="1980145"/>
                  <a:pt x="259308" y="1504748"/>
                  <a:pt x="259308" y="1504748"/>
                </a:cubicBezTo>
                <a:cubicBezTo>
                  <a:pt x="268406" y="1377369"/>
                  <a:pt x="266131" y="1377369"/>
                  <a:pt x="272955" y="1313679"/>
                </a:cubicBezTo>
                <a:cubicBezTo>
                  <a:pt x="279779" y="1249989"/>
                  <a:pt x="297976" y="1181750"/>
                  <a:pt x="300251" y="1122610"/>
                </a:cubicBezTo>
                <a:cubicBezTo>
                  <a:pt x="302526" y="1063470"/>
                  <a:pt x="293427" y="1045273"/>
                  <a:pt x="286603" y="958837"/>
                </a:cubicBezTo>
                <a:cubicBezTo>
                  <a:pt x="279779" y="872401"/>
                  <a:pt x="266132" y="697255"/>
                  <a:pt x="259308" y="603995"/>
                </a:cubicBezTo>
                <a:cubicBezTo>
                  <a:pt x="252484" y="510735"/>
                  <a:pt x="250209" y="465243"/>
                  <a:pt x="245660" y="399279"/>
                </a:cubicBezTo>
                <a:cubicBezTo>
                  <a:pt x="241111" y="333315"/>
                  <a:pt x="259307" y="269625"/>
                  <a:pt x="232012" y="208210"/>
                </a:cubicBezTo>
                <a:cubicBezTo>
                  <a:pt x="204717" y="146795"/>
                  <a:pt x="81887" y="30789"/>
                  <a:pt x="81887" y="30789"/>
                </a:cubicBezTo>
                <a:cubicBezTo>
                  <a:pt x="47768" y="-1056"/>
                  <a:pt x="40944" y="-12428"/>
                  <a:pt x="27296" y="17142"/>
                </a:cubicBezTo>
                <a:cubicBezTo>
                  <a:pt x="13648" y="46712"/>
                  <a:pt x="6824" y="127461"/>
                  <a:pt x="0" y="208210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H="1">
            <a:off x="3645036" y="2121686"/>
            <a:ext cx="74171" cy="1857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4651" y="1789993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End B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39074" y="1152782"/>
            <a:ext cx="904084" cy="386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265128" y="1625214"/>
            <a:ext cx="509268" cy="386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265128" y="1673766"/>
            <a:ext cx="549163" cy="1848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Cool Down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306211" y="1089764"/>
            <a:ext cx="904084" cy="3168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Warm up</a:t>
            </a:r>
          </a:p>
        </p:txBody>
      </p:sp>
      <p:sp>
        <p:nvSpPr>
          <p:cNvPr id="44" name="Freeform 43"/>
          <p:cNvSpPr/>
          <p:nvPr/>
        </p:nvSpPr>
        <p:spPr>
          <a:xfrm rot="21291527">
            <a:off x="2032653" y="1668459"/>
            <a:ext cx="1630207" cy="632312"/>
          </a:xfrm>
          <a:custGeom>
            <a:avLst/>
            <a:gdLst>
              <a:gd name="connsiteX0" fmla="*/ 2579 w 1899618"/>
              <a:gd name="connsiteY0" fmla="*/ 0 h 736979"/>
              <a:gd name="connsiteX1" fmla="*/ 16226 w 1899618"/>
              <a:gd name="connsiteY1" fmla="*/ 122830 h 736979"/>
              <a:gd name="connsiteX2" fmla="*/ 125409 w 1899618"/>
              <a:gd name="connsiteY2" fmla="*/ 218364 h 736979"/>
              <a:gd name="connsiteX3" fmla="*/ 302829 w 1899618"/>
              <a:gd name="connsiteY3" fmla="*/ 286603 h 736979"/>
              <a:gd name="connsiteX4" fmla="*/ 548489 w 1899618"/>
              <a:gd name="connsiteY4" fmla="*/ 423081 h 736979"/>
              <a:gd name="connsiteX5" fmla="*/ 698615 w 1899618"/>
              <a:gd name="connsiteY5" fmla="*/ 518615 h 736979"/>
              <a:gd name="connsiteX6" fmla="*/ 848740 w 1899618"/>
              <a:gd name="connsiteY6" fmla="*/ 573206 h 736979"/>
              <a:gd name="connsiteX7" fmla="*/ 1067104 w 1899618"/>
              <a:gd name="connsiteY7" fmla="*/ 627797 h 736979"/>
              <a:gd name="connsiteX8" fmla="*/ 1258173 w 1899618"/>
              <a:gd name="connsiteY8" fmla="*/ 614149 h 736979"/>
              <a:gd name="connsiteX9" fmla="*/ 1353707 w 1899618"/>
              <a:gd name="connsiteY9" fmla="*/ 614149 h 736979"/>
              <a:gd name="connsiteX10" fmla="*/ 1476537 w 1899618"/>
              <a:gd name="connsiteY10" fmla="*/ 600501 h 736979"/>
              <a:gd name="connsiteX11" fmla="*/ 1681253 w 1899618"/>
              <a:gd name="connsiteY11" fmla="*/ 627797 h 736979"/>
              <a:gd name="connsiteX12" fmla="*/ 1899618 w 1899618"/>
              <a:gd name="connsiteY12" fmla="*/ 736979 h 73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99618" h="736979">
                <a:moveTo>
                  <a:pt x="2579" y="0"/>
                </a:moveTo>
                <a:cubicBezTo>
                  <a:pt x="-834" y="43218"/>
                  <a:pt x="-4246" y="86436"/>
                  <a:pt x="16226" y="122830"/>
                </a:cubicBezTo>
                <a:cubicBezTo>
                  <a:pt x="36698" y="159224"/>
                  <a:pt x="77642" y="191069"/>
                  <a:pt x="125409" y="218364"/>
                </a:cubicBezTo>
                <a:cubicBezTo>
                  <a:pt x="173176" y="245659"/>
                  <a:pt x="232316" y="252484"/>
                  <a:pt x="302829" y="286603"/>
                </a:cubicBezTo>
                <a:cubicBezTo>
                  <a:pt x="373342" y="320723"/>
                  <a:pt x="482525" y="384412"/>
                  <a:pt x="548489" y="423081"/>
                </a:cubicBezTo>
                <a:cubicBezTo>
                  <a:pt x="614453" y="461750"/>
                  <a:pt x="648573" y="493594"/>
                  <a:pt x="698615" y="518615"/>
                </a:cubicBezTo>
                <a:cubicBezTo>
                  <a:pt x="748657" y="543636"/>
                  <a:pt x="787325" y="555009"/>
                  <a:pt x="848740" y="573206"/>
                </a:cubicBezTo>
                <a:cubicBezTo>
                  <a:pt x="910155" y="591403"/>
                  <a:pt x="998865" y="620973"/>
                  <a:pt x="1067104" y="627797"/>
                </a:cubicBezTo>
                <a:cubicBezTo>
                  <a:pt x="1135343" y="634621"/>
                  <a:pt x="1210406" y="616424"/>
                  <a:pt x="1258173" y="614149"/>
                </a:cubicBezTo>
                <a:cubicBezTo>
                  <a:pt x="1305940" y="611874"/>
                  <a:pt x="1317313" y="616424"/>
                  <a:pt x="1353707" y="614149"/>
                </a:cubicBezTo>
                <a:cubicBezTo>
                  <a:pt x="1390101" y="611874"/>
                  <a:pt x="1421946" y="598226"/>
                  <a:pt x="1476537" y="600501"/>
                </a:cubicBezTo>
                <a:cubicBezTo>
                  <a:pt x="1531128" y="602776"/>
                  <a:pt x="1610740" y="605051"/>
                  <a:pt x="1681253" y="627797"/>
                </a:cubicBezTo>
                <a:cubicBezTo>
                  <a:pt x="1751767" y="650543"/>
                  <a:pt x="1825692" y="693761"/>
                  <a:pt x="1899618" y="736979"/>
                </a:cubicBezTo>
              </a:path>
            </a:pathLst>
          </a:cu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endCxn id="44" idx="3"/>
          </p:cNvCxnSpPr>
          <p:nvPr/>
        </p:nvCxnSpPr>
        <p:spPr>
          <a:xfrm>
            <a:off x="2162078" y="1852486"/>
            <a:ext cx="126394" cy="111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301957" y="38539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016138" y="46683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09621" y="53934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29185" y="5997602"/>
            <a:ext cx="246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179589" y="5942963"/>
            <a:ext cx="265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160728" y="313279"/>
            <a:ext cx="29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59" name="Freeform 58"/>
          <p:cNvSpPr/>
          <p:nvPr/>
        </p:nvSpPr>
        <p:spPr>
          <a:xfrm>
            <a:off x="6123616" y="5795790"/>
            <a:ext cx="2235929" cy="1847367"/>
          </a:xfrm>
          <a:custGeom>
            <a:avLst/>
            <a:gdLst>
              <a:gd name="connsiteX0" fmla="*/ 2564334 w 2605442"/>
              <a:gd name="connsiteY0" fmla="*/ 549449 h 2153164"/>
              <a:gd name="connsiteX1" fmla="*/ 2605277 w 2605442"/>
              <a:gd name="connsiteY1" fmla="*/ 863347 h 2153164"/>
              <a:gd name="connsiteX2" fmla="*/ 2550686 w 2605442"/>
              <a:gd name="connsiteY2" fmla="*/ 1368315 h 2153164"/>
              <a:gd name="connsiteX3" fmla="*/ 2550686 w 2605442"/>
              <a:gd name="connsiteY3" fmla="*/ 1818691 h 2153164"/>
              <a:gd name="connsiteX4" fmla="*/ 2400561 w 2605442"/>
              <a:gd name="connsiteY4" fmla="*/ 2105294 h 2153164"/>
              <a:gd name="connsiteX5" fmla="*/ 2086662 w 2605442"/>
              <a:gd name="connsiteY5" fmla="*/ 2146237 h 2153164"/>
              <a:gd name="connsiteX6" fmla="*/ 1677229 w 2605442"/>
              <a:gd name="connsiteY6" fmla="*/ 2146237 h 2153164"/>
              <a:gd name="connsiteX7" fmla="*/ 1308740 w 2605442"/>
              <a:gd name="connsiteY7" fmla="*/ 2077998 h 2153164"/>
              <a:gd name="connsiteX8" fmla="*/ 953898 w 2605442"/>
              <a:gd name="connsiteY8" fmla="*/ 1818691 h 2153164"/>
              <a:gd name="connsiteX9" fmla="*/ 680943 w 2605442"/>
              <a:gd name="connsiteY9" fmla="*/ 1422906 h 2153164"/>
              <a:gd name="connsiteX10" fmla="*/ 367044 w 2605442"/>
              <a:gd name="connsiteY10" fmla="*/ 1218189 h 2153164"/>
              <a:gd name="connsiteX11" fmla="*/ 39498 w 2605442"/>
              <a:gd name="connsiteY11" fmla="*/ 890643 h 2153164"/>
              <a:gd name="connsiteX12" fmla="*/ 12202 w 2605442"/>
              <a:gd name="connsiteY12" fmla="*/ 467562 h 2153164"/>
              <a:gd name="connsiteX13" fmla="*/ 12202 w 2605442"/>
              <a:gd name="connsiteY13" fmla="*/ 249198 h 2153164"/>
              <a:gd name="connsiteX14" fmla="*/ 162328 w 2605442"/>
              <a:gd name="connsiteY14" fmla="*/ 17186 h 2153164"/>
              <a:gd name="connsiteX15" fmla="*/ 489874 w 2605442"/>
              <a:gd name="connsiteY15" fmla="*/ 17186 h 2153164"/>
              <a:gd name="connsiteX16" fmla="*/ 571761 w 2605442"/>
              <a:gd name="connsiteY16" fmla="*/ 58130 h 2153164"/>
              <a:gd name="connsiteX17" fmla="*/ 626352 w 2605442"/>
              <a:gd name="connsiteY17" fmla="*/ 344733 h 215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605442" h="2153164">
                <a:moveTo>
                  <a:pt x="2564334" y="549449"/>
                </a:moveTo>
                <a:cubicBezTo>
                  <a:pt x="2585943" y="638159"/>
                  <a:pt x="2607552" y="726869"/>
                  <a:pt x="2605277" y="863347"/>
                </a:cubicBezTo>
                <a:cubicBezTo>
                  <a:pt x="2603002" y="999825"/>
                  <a:pt x="2559784" y="1209091"/>
                  <a:pt x="2550686" y="1368315"/>
                </a:cubicBezTo>
                <a:cubicBezTo>
                  <a:pt x="2541587" y="1527539"/>
                  <a:pt x="2575707" y="1695861"/>
                  <a:pt x="2550686" y="1818691"/>
                </a:cubicBezTo>
                <a:cubicBezTo>
                  <a:pt x="2525665" y="1941521"/>
                  <a:pt x="2477898" y="2050703"/>
                  <a:pt x="2400561" y="2105294"/>
                </a:cubicBezTo>
                <a:cubicBezTo>
                  <a:pt x="2323224" y="2159885"/>
                  <a:pt x="2207217" y="2139413"/>
                  <a:pt x="2086662" y="2146237"/>
                </a:cubicBezTo>
                <a:cubicBezTo>
                  <a:pt x="1966107" y="2153061"/>
                  <a:pt x="1806883" y="2157610"/>
                  <a:pt x="1677229" y="2146237"/>
                </a:cubicBezTo>
                <a:cubicBezTo>
                  <a:pt x="1547575" y="2134864"/>
                  <a:pt x="1429295" y="2132589"/>
                  <a:pt x="1308740" y="2077998"/>
                </a:cubicBezTo>
                <a:cubicBezTo>
                  <a:pt x="1188185" y="2023407"/>
                  <a:pt x="1058531" y="1927873"/>
                  <a:pt x="953898" y="1818691"/>
                </a:cubicBezTo>
                <a:cubicBezTo>
                  <a:pt x="849265" y="1709509"/>
                  <a:pt x="778752" y="1522990"/>
                  <a:pt x="680943" y="1422906"/>
                </a:cubicBezTo>
                <a:cubicBezTo>
                  <a:pt x="583134" y="1322822"/>
                  <a:pt x="473951" y="1306900"/>
                  <a:pt x="367044" y="1218189"/>
                </a:cubicBezTo>
                <a:cubicBezTo>
                  <a:pt x="260136" y="1129479"/>
                  <a:pt x="98638" y="1015747"/>
                  <a:pt x="39498" y="890643"/>
                </a:cubicBezTo>
                <a:cubicBezTo>
                  <a:pt x="-19642" y="765539"/>
                  <a:pt x="16751" y="574470"/>
                  <a:pt x="12202" y="467562"/>
                </a:cubicBezTo>
                <a:cubicBezTo>
                  <a:pt x="7653" y="360654"/>
                  <a:pt x="-12819" y="324261"/>
                  <a:pt x="12202" y="249198"/>
                </a:cubicBezTo>
                <a:cubicBezTo>
                  <a:pt x="37223" y="174135"/>
                  <a:pt x="82716" y="55855"/>
                  <a:pt x="162328" y="17186"/>
                </a:cubicBezTo>
                <a:cubicBezTo>
                  <a:pt x="241940" y="-21483"/>
                  <a:pt x="489874" y="17186"/>
                  <a:pt x="489874" y="17186"/>
                </a:cubicBezTo>
                <a:cubicBezTo>
                  <a:pt x="558113" y="24010"/>
                  <a:pt x="549015" y="3539"/>
                  <a:pt x="571761" y="58130"/>
                </a:cubicBezTo>
                <a:cubicBezTo>
                  <a:pt x="594507" y="112721"/>
                  <a:pt x="610429" y="228727"/>
                  <a:pt x="626352" y="344733"/>
                </a:cubicBezTo>
              </a:path>
            </a:pathLst>
          </a:cu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>
            <a:cxnSpLocks/>
          </p:cNvCxnSpPr>
          <p:nvPr/>
        </p:nvCxnSpPr>
        <p:spPr>
          <a:xfrm>
            <a:off x="8673463" y="5275213"/>
            <a:ext cx="1410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cxnSpLocks/>
          </p:cNvCxnSpPr>
          <p:nvPr/>
        </p:nvCxnSpPr>
        <p:spPr>
          <a:xfrm>
            <a:off x="7849027" y="4346641"/>
            <a:ext cx="61125" cy="1712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cxnSpLocks/>
          </p:cNvCxnSpPr>
          <p:nvPr/>
        </p:nvCxnSpPr>
        <p:spPr>
          <a:xfrm>
            <a:off x="7965427" y="5930571"/>
            <a:ext cx="77972" cy="1144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cxnSpLocks/>
          </p:cNvCxnSpPr>
          <p:nvPr/>
        </p:nvCxnSpPr>
        <p:spPr>
          <a:xfrm flipH="1">
            <a:off x="6362064" y="5837765"/>
            <a:ext cx="23889" cy="1500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cxnSpLocks/>
          </p:cNvCxnSpPr>
          <p:nvPr/>
        </p:nvCxnSpPr>
        <p:spPr>
          <a:xfrm flipV="1">
            <a:off x="5888993" y="5419170"/>
            <a:ext cx="100433" cy="1478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cxnSpLocks/>
          </p:cNvCxnSpPr>
          <p:nvPr/>
        </p:nvCxnSpPr>
        <p:spPr>
          <a:xfrm flipV="1">
            <a:off x="6888683" y="4831179"/>
            <a:ext cx="158763" cy="47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6690055" y="6763468"/>
            <a:ext cx="97993" cy="1744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cxnSpLocks/>
          </p:cNvCxnSpPr>
          <p:nvPr/>
        </p:nvCxnSpPr>
        <p:spPr>
          <a:xfrm>
            <a:off x="6189244" y="5978794"/>
            <a:ext cx="122563" cy="423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cxnSpLocks/>
          </p:cNvCxnSpPr>
          <p:nvPr/>
        </p:nvCxnSpPr>
        <p:spPr>
          <a:xfrm flipV="1">
            <a:off x="6553159" y="5721822"/>
            <a:ext cx="30740" cy="1377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183934" y="6822803"/>
            <a:ext cx="51456" cy="1884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cxnSpLocks/>
          </p:cNvCxnSpPr>
          <p:nvPr/>
        </p:nvCxnSpPr>
        <p:spPr>
          <a:xfrm>
            <a:off x="6102390" y="5839992"/>
            <a:ext cx="128280" cy="752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513947" y="6874932"/>
            <a:ext cx="39212" cy="1400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cxnSpLocks/>
          </p:cNvCxnSpPr>
          <p:nvPr/>
        </p:nvCxnSpPr>
        <p:spPr>
          <a:xfrm>
            <a:off x="8213753" y="7379154"/>
            <a:ext cx="159325" cy="599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cxnSpLocks/>
          </p:cNvCxnSpPr>
          <p:nvPr/>
        </p:nvCxnSpPr>
        <p:spPr>
          <a:xfrm flipV="1">
            <a:off x="5294291" y="3630425"/>
            <a:ext cx="0" cy="1797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cxnSpLocks/>
          </p:cNvCxnSpPr>
          <p:nvPr/>
        </p:nvCxnSpPr>
        <p:spPr>
          <a:xfrm flipH="1" flipV="1">
            <a:off x="5343328" y="4279767"/>
            <a:ext cx="27449" cy="1187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4386308" y="3720278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1ctf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7877853" y="4392799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3ctf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269439" y="3727100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2ctf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7920477" y="7247699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7ctf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8373077" y="5161454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4ctf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690365" y="5748264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5ctf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5537314" y="5475444"/>
            <a:ext cx="38821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16ctf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333931" y="6978812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8ctf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5845996" y="5839224"/>
            <a:ext cx="384816" cy="211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9ctf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6586695" y="5603975"/>
            <a:ext cx="460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10ctf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925160" y="6991126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6ctf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160656" y="5981974"/>
            <a:ext cx="38821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12ctf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933987" y="4866638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14ctf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6565624" y="6595361"/>
            <a:ext cx="38821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13ctf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8234733" y="5408645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2Km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6597087" y="4268231"/>
            <a:ext cx="4478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6Km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5785921" y="4070397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5Km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7216788" y="6717177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4Km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7023608" y="4064335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1Km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4769510" y="3265336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7Km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459378" y="1594745"/>
            <a:ext cx="440486" cy="2244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300m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62E31DD-A700-D10B-6F69-14D00FF877A2}"/>
              </a:ext>
            </a:extLst>
          </p:cNvPr>
          <p:cNvSpPr/>
          <p:nvPr/>
        </p:nvSpPr>
        <p:spPr>
          <a:xfrm>
            <a:off x="7794804" y="4358319"/>
            <a:ext cx="970783" cy="2544385"/>
          </a:xfrm>
          <a:custGeom>
            <a:avLst/>
            <a:gdLst>
              <a:gd name="connsiteX0" fmla="*/ 292230 w 1131216"/>
              <a:gd name="connsiteY0" fmla="*/ 480767 h 2965560"/>
              <a:gd name="connsiteX1" fmla="*/ 245096 w 1131216"/>
              <a:gd name="connsiteY1" fmla="*/ 461914 h 2965560"/>
              <a:gd name="connsiteX2" fmla="*/ 169682 w 1131216"/>
              <a:gd name="connsiteY2" fmla="*/ 424207 h 2965560"/>
              <a:gd name="connsiteX3" fmla="*/ 131975 w 1131216"/>
              <a:gd name="connsiteY3" fmla="*/ 395926 h 2965560"/>
              <a:gd name="connsiteX4" fmla="*/ 103694 w 1131216"/>
              <a:gd name="connsiteY4" fmla="*/ 386499 h 2965560"/>
              <a:gd name="connsiteX5" fmla="*/ 65987 w 1131216"/>
              <a:gd name="connsiteY5" fmla="*/ 348792 h 2965560"/>
              <a:gd name="connsiteX6" fmla="*/ 37707 w 1131216"/>
              <a:gd name="connsiteY6" fmla="*/ 292231 h 2965560"/>
              <a:gd name="connsiteX7" fmla="*/ 0 w 1131216"/>
              <a:gd name="connsiteY7" fmla="*/ 235671 h 2965560"/>
              <a:gd name="connsiteX8" fmla="*/ 18853 w 1131216"/>
              <a:gd name="connsiteY8" fmla="*/ 169683 h 2965560"/>
              <a:gd name="connsiteX9" fmla="*/ 84841 w 1131216"/>
              <a:gd name="connsiteY9" fmla="*/ 103695 h 2965560"/>
              <a:gd name="connsiteX10" fmla="*/ 113121 w 1131216"/>
              <a:gd name="connsiteY10" fmla="*/ 75415 h 2965560"/>
              <a:gd name="connsiteX11" fmla="*/ 188536 w 1131216"/>
              <a:gd name="connsiteY11" fmla="*/ 56561 h 2965560"/>
              <a:gd name="connsiteX12" fmla="*/ 216816 w 1131216"/>
              <a:gd name="connsiteY12" fmla="*/ 47134 h 2965560"/>
              <a:gd name="connsiteX13" fmla="*/ 245096 w 1131216"/>
              <a:gd name="connsiteY13" fmla="*/ 28281 h 2965560"/>
              <a:gd name="connsiteX14" fmla="*/ 273377 w 1131216"/>
              <a:gd name="connsiteY14" fmla="*/ 18854 h 2965560"/>
              <a:gd name="connsiteX15" fmla="*/ 367645 w 1131216"/>
              <a:gd name="connsiteY15" fmla="*/ 0 h 2965560"/>
              <a:gd name="connsiteX16" fmla="*/ 575035 w 1131216"/>
              <a:gd name="connsiteY16" fmla="*/ 9427 h 2965560"/>
              <a:gd name="connsiteX17" fmla="*/ 612742 w 1131216"/>
              <a:gd name="connsiteY17" fmla="*/ 28281 h 2965560"/>
              <a:gd name="connsiteX18" fmla="*/ 688156 w 1131216"/>
              <a:gd name="connsiteY18" fmla="*/ 47134 h 2965560"/>
              <a:gd name="connsiteX19" fmla="*/ 725863 w 1131216"/>
              <a:gd name="connsiteY19" fmla="*/ 65988 h 2965560"/>
              <a:gd name="connsiteX20" fmla="*/ 810705 w 1131216"/>
              <a:gd name="connsiteY20" fmla="*/ 84842 h 2965560"/>
              <a:gd name="connsiteX21" fmla="*/ 857839 w 1131216"/>
              <a:gd name="connsiteY21" fmla="*/ 103695 h 2965560"/>
              <a:gd name="connsiteX22" fmla="*/ 895546 w 1131216"/>
              <a:gd name="connsiteY22" fmla="*/ 141403 h 2965560"/>
              <a:gd name="connsiteX23" fmla="*/ 980387 w 1131216"/>
              <a:gd name="connsiteY23" fmla="*/ 207390 h 2965560"/>
              <a:gd name="connsiteX24" fmla="*/ 1027521 w 1131216"/>
              <a:gd name="connsiteY24" fmla="*/ 273378 h 2965560"/>
              <a:gd name="connsiteX25" fmla="*/ 1055802 w 1131216"/>
              <a:gd name="connsiteY25" fmla="*/ 348792 h 2965560"/>
              <a:gd name="connsiteX26" fmla="*/ 1065228 w 1131216"/>
              <a:gd name="connsiteY26" fmla="*/ 377073 h 2965560"/>
              <a:gd name="connsiteX27" fmla="*/ 1084082 w 1131216"/>
              <a:gd name="connsiteY27" fmla="*/ 443060 h 2965560"/>
              <a:gd name="connsiteX28" fmla="*/ 1093509 w 1131216"/>
              <a:gd name="connsiteY28" fmla="*/ 537328 h 2965560"/>
              <a:gd name="connsiteX29" fmla="*/ 1102936 w 1131216"/>
              <a:gd name="connsiteY29" fmla="*/ 565609 h 2965560"/>
              <a:gd name="connsiteX30" fmla="*/ 1112362 w 1131216"/>
              <a:gd name="connsiteY30" fmla="*/ 612743 h 2965560"/>
              <a:gd name="connsiteX31" fmla="*/ 1121789 w 1131216"/>
              <a:gd name="connsiteY31" fmla="*/ 641023 h 2965560"/>
              <a:gd name="connsiteX32" fmla="*/ 1131216 w 1131216"/>
              <a:gd name="connsiteY32" fmla="*/ 688157 h 2965560"/>
              <a:gd name="connsiteX33" fmla="*/ 1121789 w 1131216"/>
              <a:gd name="connsiteY33" fmla="*/ 1102937 h 2965560"/>
              <a:gd name="connsiteX34" fmla="*/ 1102936 w 1131216"/>
              <a:gd name="connsiteY34" fmla="*/ 1131217 h 2965560"/>
              <a:gd name="connsiteX35" fmla="*/ 1065228 w 1131216"/>
              <a:gd name="connsiteY35" fmla="*/ 1206631 h 2965560"/>
              <a:gd name="connsiteX36" fmla="*/ 1036948 w 1131216"/>
              <a:gd name="connsiteY36" fmla="*/ 1263192 h 2965560"/>
              <a:gd name="connsiteX37" fmla="*/ 1018094 w 1131216"/>
              <a:gd name="connsiteY37" fmla="*/ 1300899 h 2965560"/>
              <a:gd name="connsiteX38" fmla="*/ 989814 w 1131216"/>
              <a:gd name="connsiteY38" fmla="*/ 1329180 h 2965560"/>
              <a:gd name="connsiteX39" fmla="*/ 914400 w 1131216"/>
              <a:gd name="connsiteY39" fmla="*/ 1423448 h 2965560"/>
              <a:gd name="connsiteX40" fmla="*/ 838985 w 1131216"/>
              <a:gd name="connsiteY40" fmla="*/ 1480009 h 2965560"/>
              <a:gd name="connsiteX41" fmla="*/ 810705 w 1131216"/>
              <a:gd name="connsiteY41" fmla="*/ 1517716 h 2965560"/>
              <a:gd name="connsiteX42" fmla="*/ 791851 w 1131216"/>
              <a:gd name="connsiteY42" fmla="*/ 1545996 h 2965560"/>
              <a:gd name="connsiteX43" fmla="*/ 725863 w 1131216"/>
              <a:gd name="connsiteY43" fmla="*/ 1593130 h 2965560"/>
              <a:gd name="connsiteX44" fmla="*/ 688156 w 1131216"/>
              <a:gd name="connsiteY44" fmla="*/ 1706252 h 2965560"/>
              <a:gd name="connsiteX45" fmla="*/ 612742 w 1131216"/>
              <a:gd name="connsiteY45" fmla="*/ 1715679 h 2965560"/>
              <a:gd name="connsiteX46" fmla="*/ 546754 w 1131216"/>
              <a:gd name="connsiteY46" fmla="*/ 1753386 h 2965560"/>
              <a:gd name="connsiteX47" fmla="*/ 471340 w 1131216"/>
              <a:gd name="connsiteY47" fmla="*/ 1781666 h 2965560"/>
              <a:gd name="connsiteX48" fmla="*/ 443059 w 1131216"/>
              <a:gd name="connsiteY48" fmla="*/ 1791093 h 2965560"/>
              <a:gd name="connsiteX49" fmla="*/ 395925 w 1131216"/>
              <a:gd name="connsiteY49" fmla="*/ 1809947 h 2965560"/>
              <a:gd name="connsiteX50" fmla="*/ 329938 w 1131216"/>
              <a:gd name="connsiteY50" fmla="*/ 1838227 h 2965560"/>
              <a:gd name="connsiteX51" fmla="*/ 263950 w 1131216"/>
              <a:gd name="connsiteY51" fmla="*/ 1894788 h 2965560"/>
              <a:gd name="connsiteX52" fmla="*/ 216816 w 1131216"/>
              <a:gd name="connsiteY52" fmla="*/ 1913642 h 2965560"/>
              <a:gd name="connsiteX53" fmla="*/ 207389 w 1131216"/>
              <a:gd name="connsiteY53" fmla="*/ 1951349 h 2965560"/>
              <a:gd name="connsiteX54" fmla="*/ 179109 w 1131216"/>
              <a:gd name="connsiteY54" fmla="*/ 1989056 h 2965560"/>
              <a:gd name="connsiteX55" fmla="*/ 169682 w 1131216"/>
              <a:gd name="connsiteY55" fmla="*/ 2092751 h 2965560"/>
              <a:gd name="connsiteX56" fmla="*/ 160255 w 1131216"/>
              <a:gd name="connsiteY56" fmla="*/ 2121031 h 2965560"/>
              <a:gd name="connsiteX57" fmla="*/ 150828 w 1131216"/>
              <a:gd name="connsiteY57" fmla="*/ 2262433 h 2965560"/>
              <a:gd name="connsiteX58" fmla="*/ 131975 w 1131216"/>
              <a:gd name="connsiteY58" fmla="*/ 2347275 h 2965560"/>
              <a:gd name="connsiteX59" fmla="*/ 141402 w 1131216"/>
              <a:gd name="connsiteY59" fmla="*/ 2686640 h 2965560"/>
              <a:gd name="connsiteX60" fmla="*/ 160255 w 1131216"/>
              <a:gd name="connsiteY60" fmla="*/ 2743200 h 2965560"/>
              <a:gd name="connsiteX61" fmla="*/ 169682 w 1131216"/>
              <a:gd name="connsiteY61" fmla="*/ 2771481 h 2965560"/>
              <a:gd name="connsiteX62" fmla="*/ 188536 w 1131216"/>
              <a:gd name="connsiteY62" fmla="*/ 2799761 h 2965560"/>
              <a:gd name="connsiteX63" fmla="*/ 226243 w 1131216"/>
              <a:gd name="connsiteY63" fmla="*/ 2865749 h 2965560"/>
              <a:gd name="connsiteX64" fmla="*/ 263950 w 1131216"/>
              <a:gd name="connsiteY64" fmla="*/ 2931737 h 2965560"/>
              <a:gd name="connsiteX65" fmla="*/ 358218 w 1131216"/>
              <a:gd name="connsiteY65" fmla="*/ 2960017 h 2965560"/>
              <a:gd name="connsiteX66" fmla="*/ 565608 w 1131216"/>
              <a:gd name="connsiteY66" fmla="*/ 2912883 h 2965560"/>
              <a:gd name="connsiteX67" fmla="*/ 575035 w 1131216"/>
              <a:gd name="connsiteY67" fmla="*/ 2884603 h 2965560"/>
              <a:gd name="connsiteX68" fmla="*/ 584461 w 1131216"/>
              <a:gd name="connsiteY68" fmla="*/ 2724347 h 2965560"/>
              <a:gd name="connsiteX69" fmla="*/ 593888 w 1131216"/>
              <a:gd name="connsiteY69" fmla="*/ 2187019 h 296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131216" h="2965560">
                <a:moveTo>
                  <a:pt x="292230" y="480767"/>
                </a:moveTo>
                <a:cubicBezTo>
                  <a:pt x="276519" y="474483"/>
                  <a:pt x="260231" y="469482"/>
                  <a:pt x="245096" y="461914"/>
                </a:cubicBezTo>
                <a:cubicBezTo>
                  <a:pt x="156049" y="417391"/>
                  <a:pt x="233453" y="445463"/>
                  <a:pt x="169682" y="424207"/>
                </a:cubicBezTo>
                <a:cubicBezTo>
                  <a:pt x="157113" y="414780"/>
                  <a:pt x="145616" y="403721"/>
                  <a:pt x="131975" y="395926"/>
                </a:cubicBezTo>
                <a:cubicBezTo>
                  <a:pt x="123347" y="390996"/>
                  <a:pt x="111780" y="392275"/>
                  <a:pt x="103694" y="386499"/>
                </a:cubicBezTo>
                <a:cubicBezTo>
                  <a:pt x="89230" y="376167"/>
                  <a:pt x="78556" y="361361"/>
                  <a:pt x="65987" y="348792"/>
                </a:cubicBezTo>
                <a:cubicBezTo>
                  <a:pt x="56560" y="329938"/>
                  <a:pt x="50354" y="309094"/>
                  <a:pt x="37707" y="292231"/>
                </a:cubicBezTo>
                <a:cubicBezTo>
                  <a:pt x="-11118" y="227131"/>
                  <a:pt x="23339" y="329036"/>
                  <a:pt x="0" y="235671"/>
                </a:cubicBezTo>
                <a:cubicBezTo>
                  <a:pt x="6284" y="213675"/>
                  <a:pt x="6483" y="188926"/>
                  <a:pt x="18853" y="169683"/>
                </a:cubicBezTo>
                <a:cubicBezTo>
                  <a:pt x="35674" y="143516"/>
                  <a:pt x="62845" y="125691"/>
                  <a:pt x="84841" y="103695"/>
                </a:cubicBezTo>
                <a:cubicBezTo>
                  <a:pt x="94268" y="94268"/>
                  <a:pt x="100188" y="78648"/>
                  <a:pt x="113121" y="75415"/>
                </a:cubicBezTo>
                <a:cubicBezTo>
                  <a:pt x="138259" y="69130"/>
                  <a:pt x="163954" y="64755"/>
                  <a:pt x="188536" y="56561"/>
                </a:cubicBezTo>
                <a:cubicBezTo>
                  <a:pt x="197963" y="53419"/>
                  <a:pt x="207928" y="51578"/>
                  <a:pt x="216816" y="47134"/>
                </a:cubicBezTo>
                <a:cubicBezTo>
                  <a:pt x="226949" y="42067"/>
                  <a:pt x="234963" y="33348"/>
                  <a:pt x="245096" y="28281"/>
                </a:cubicBezTo>
                <a:cubicBezTo>
                  <a:pt x="253984" y="23837"/>
                  <a:pt x="263695" y="21088"/>
                  <a:pt x="273377" y="18854"/>
                </a:cubicBezTo>
                <a:cubicBezTo>
                  <a:pt x="304601" y="11648"/>
                  <a:pt x="367645" y="0"/>
                  <a:pt x="367645" y="0"/>
                </a:cubicBezTo>
                <a:cubicBezTo>
                  <a:pt x="436775" y="3142"/>
                  <a:pt x="506290" y="1495"/>
                  <a:pt x="575035" y="9427"/>
                </a:cubicBezTo>
                <a:cubicBezTo>
                  <a:pt x="588995" y="11038"/>
                  <a:pt x="599826" y="22745"/>
                  <a:pt x="612742" y="28281"/>
                </a:cubicBezTo>
                <a:cubicBezTo>
                  <a:pt x="638108" y="39152"/>
                  <a:pt x="660487" y="41601"/>
                  <a:pt x="688156" y="47134"/>
                </a:cubicBezTo>
                <a:cubicBezTo>
                  <a:pt x="700725" y="53419"/>
                  <a:pt x="712705" y="61054"/>
                  <a:pt x="725863" y="65988"/>
                </a:cubicBezTo>
                <a:cubicBezTo>
                  <a:pt x="754871" y="76866"/>
                  <a:pt x="780848" y="75885"/>
                  <a:pt x="810705" y="84842"/>
                </a:cubicBezTo>
                <a:cubicBezTo>
                  <a:pt x="826913" y="89704"/>
                  <a:pt x="842128" y="97411"/>
                  <a:pt x="857839" y="103695"/>
                </a:cubicBezTo>
                <a:cubicBezTo>
                  <a:pt x="870408" y="116264"/>
                  <a:pt x="881666" y="130299"/>
                  <a:pt x="895546" y="141403"/>
                </a:cubicBezTo>
                <a:cubicBezTo>
                  <a:pt x="1008307" y="231613"/>
                  <a:pt x="909546" y="136549"/>
                  <a:pt x="980387" y="207390"/>
                </a:cubicBezTo>
                <a:cubicBezTo>
                  <a:pt x="1002383" y="273378"/>
                  <a:pt x="980387" y="257666"/>
                  <a:pt x="1027521" y="273378"/>
                </a:cubicBezTo>
                <a:cubicBezTo>
                  <a:pt x="1045710" y="364322"/>
                  <a:pt x="1023435" y="284058"/>
                  <a:pt x="1055802" y="348792"/>
                </a:cubicBezTo>
                <a:cubicBezTo>
                  <a:pt x="1060246" y="357680"/>
                  <a:pt x="1062373" y="367555"/>
                  <a:pt x="1065228" y="377073"/>
                </a:cubicBezTo>
                <a:cubicBezTo>
                  <a:pt x="1071801" y="398984"/>
                  <a:pt x="1077797" y="421064"/>
                  <a:pt x="1084082" y="443060"/>
                </a:cubicBezTo>
                <a:cubicBezTo>
                  <a:pt x="1087224" y="474483"/>
                  <a:pt x="1088707" y="506116"/>
                  <a:pt x="1093509" y="537328"/>
                </a:cubicBezTo>
                <a:cubicBezTo>
                  <a:pt x="1095020" y="547149"/>
                  <a:pt x="1100526" y="555969"/>
                  <a:pt x="1102936" y="565609"/>
                </a:cubicBezTo>
                <a:cubicBezTo>
                  <a:pt x="1106822" y="581153"/>
                  <a:pt x="1108476" y="597199"/>
                  <a:pt x="1112362" y="612743"/>
                </a:cubicBezTo>
                <a:cubicBezTo>
                  <a:pt x="1114772" y="622383"/>
                  <a:pt x="1119379" y="631383"/>
                  <a:pt x="1121789" y="641023"/>
                </a:cubicBezTo>
                <a:cubicBezTo>
                  <a:pt x="1125675" y="656567"/>
                  <a:pt x="1128074" y="672446"/>
                  <a:pt x="1131216" y="688157"/>
                </a:cubicBezTo>
                <a:cubicBezTo>
                  <a:pt x="1128074" y="826417"/>
                  <a:pt x="1130598" y="964922"/>
                  <a:pt x="1121789" y="1102937"/>
                </a:cubicBezTo>
                <a:cubicBezTo>
                  <a:pt x="1121067" y="1114243"/>
                  <a:pt x="1108361" y="1121271"/>
                  <a:pt x="1102936" y="1131217"/>
                </a:cubicBezTo>
                <a:cubicBezTo>
                  <a:pt x="1089478" y="1155890"/>
                  <a:pt x="1074115" y="1179968"/>
                  <a:pt x="1065228" y="1206631"/>
                </a:cubicBezTo>
                <a:cubicBezTo>
                  <a:pt x="1047947" y="1258480"/>
                  <a:pt x="1066186" y="1212027"/>
                  <a:pt x="1036948" y="1263192"/>
                </a:cubicBezTo>
                <a:cubicBezTo>
                  <a:pt x="1029976" y="1275393"/>
                  <a:pt x="1026262" y="1289464"/>
                  <a:pt x="1018094" y="1300899"/>
                </a:cubicBezTo>
                <a:cubicBezTo>
                  <a:pt x="1010345" y="1311747"/>
                  <a:pt x="997563" y="1318332"/>
                  <a:pt x="989814" y="1329180"/>
                </a:cubicBezTo>
                <a:cubicBezTo>
                  <a:pt x="949790" y="1385214"/>
                  <a:pt x="998440" y="1367424"/>
                  <a:pt x="914400" y="1423448"/>
                </a:cubicBezTo>
                <a:cubicBezTo>
                  <a:pt x="888288" y="1440855"/>
                  <a:pt x="861383" y="1457611"/>
                  <a:pt x="838985" y="1480009"/>
                </a:cubicBezTo>
                <a:cubicBezTo>
                  <a:pt x="827876" y="1491119"/>
                  <a:pt x="819837" y="1504931"/>
                  <a:pt x="810705" y="1517716"/>
                </a:cubicBezTo>
                <a:cubicBezTo>
                  <a:pt x="804120" y="1526935"/>
                  <a:pt x="800555" y="1538743"/>
                  <a:pt x="791851" y="1545996"/>
                </a:cubicBezTo>
                <a:cubicBezTo>
                  <a:pt x="642943" y="1670085"/>
                  <a:pt x="858263" y="1460734"/>
                  <a:pt x="725863" y="1593130"/>
                </a:cubicBezTo>
                <a:cubicBezTo>
                  <a:pt x="722576" y="1622716"/>
                  <a:pt x="732992" y="1689948"/>
                  <a:pt x="688156" y="1706252"/>
                </a:cubicBezTo>
                <a:cubicBezTo>
                  <a:pt x="664348" y="1714910"/>
                  <a:pt x="637880" y="1712537"/>
                  <a:pt x="612742" y="1715679"/>
                </a:cubicBezTo>
                <a:cubicBezTo>
                  <a:pt x="526240" y="1744513"/>
                  <a:pt x="660897" y="1696315"/>
                  <a:pt x="546754" y="1753386"/>
                </a:cubicBezTo>
                <a:cubicBezTo>
                  <a:pt x="522741" y="1765392"/>
                  <a:pt x="496571" y="1772491"/>
                  <a:pt x="471340" y="1781666"/>
                </a:cubicBezTo>
                <a:cubicBezTo>
                  <a:pt x="462001" y="1785062"/>
                  <a:pt x="452363" y="1787604"/>
                  <a:pt x="443059" y="1791093"/>
                </a:cubicBezTo>
                <a:cubicBezTo>
                  <a:pt x="427215" y="1797035"/>
                  <a:pt x="411769" y="1804005"/>
                  <a:pt x="395925" y="1809947"/>
                </a:cubicBezTo>
                <a:cubicBezTo>
                  <a:pt x="357470" y="1824368"/>
                  <a:pt x="372069" y="1814152"/>
                  <a:pt x="329938" y="1838227"/>
                </a:cubicBezTo>
                <a:cubicBezTo>
                  <a:pt x="227956" y="1896502"/>
                  <a:pt x="402093" y="1802692"/>
                  <a:pt x="263950" y="1894788"/>
                </a:cubicBezTo>
                <a:cubicBezTo>
                  <a:pt x="249870" y="1904174"/>
                  <a:pt x="232527" y="1907357"/>
                  <a:pt x="216816" y="1913642"/>
                </a:cubicBezTo>
                <a:cubicBezTo>
                  <a:pt x="213674" y="1926211"/>
                  <a:pt x="213183" y="1939761"/>
                  <a:pt x="207389" y="1951349"/>
                </a:cubicBezTo>
                <a:cubicBezTo>
                  <a:pt x="200363" y="1965402"/>
                  <a:pt x="183157" y="1973875"/>
                  <a:pt x="179109" y="1989056"/>
                </a:cubicBezTo>
                <a:cubicBezTo>
                  <a:pt x="170166" y="2022592"/>
                  <a:pt x="174590" y="2058392"/>
                  <a:pt x="169682" y="2092751"/>
                </a:cubicBezTo>
                <a:cubicBezTo>
                  <a:pt x="168277" y="2102588"/>
                  <a:pt x="163397" y="2111604"/>
                  <a:pt x="160255" y="2121031"/>
                </a:cubicBezTo>
                <a:cubicBezTo>
                  <a:pt x="157113" y="2168165"/>
                  <a:pt x="156687" y="2215559"/>
                  <a:pt x="150828" y="2262433"/>
                </a:cubicBezTo>
                <a:cubicBezTo>
                  <a:pt x="147235" y="2291180"/>
                  <a:pt x="132619" y="2318312"/>
                  <a:pt x="131975" y="2347275"/>
                </a:cubicBezTo>
                <a:cubicBezTo>
                  <a:pt x="129461" y="2460412"/>
                  <a:pt x="133339" y="2573762"/>
                  <a:pt x="141402" y="2686640"/>
                </a:cubicBezTo>
                <a:cubicBezTo>
                  <a:pt x="142818" y="2706463"/>
                  <a:pt x="153971" y="2724347"/>
                  <a:pt x="160255" y="2743200"/>
                </a:cubicBezTo>
                <a:cubicBezTo>
                  <a:pt x="163397" y="2752627"/>
                  <a:pt x="164170" y="2763213"/>
                  <a:pt x="169682" y="2771481"/>
                </a:cubicBezTo>
                <a:lnTo>
                  <a:pt x="188536" y="2799761"/>
                </a:lnTo>
                <a:cubicBezTo>
                  <a:pt x="206792" y="2872793"/>
                  <a:pt x="183041" y="2805266"/>
                  <a:pt x="226243" y="2865749"/>
                </a:cubicBezTo>
                <a:cubicBezTo>
                  <a:pt x="231365" y="2872920"/>
                  <a:pt x="252457" y="2924554"/>
                  <a:pt x="263950" y="2931737"/>
                </a:cubicBezTo>
                <a:cubicBezTo>
                  <a:pt x="279248" y="2941298"/>
                  <a:pt x="336144" y="2954498"/>
                  <a:pt x="358218" y="2960017"/>
                </a:cubicBezTo>
                <a:cubicBezTo>
                  <a:pt x="493092" y="2952918"/>
                  <a:pt x="517203" y="2997589"/>
                  <a:pt x="565608" y="2912883"/>
                </a:cubicBezTo>
                <a:cubicBezTo>
                  <a:pt x="570538" y="2904256"/>
                  <a:pt x="571893" y="2894030"/>
                  <a:pt x="575035" y="2884603"/>
                </a:cubicBezTo>
                <a:cubicBezTo>
                  <a:pt x="578177" y="2831184"/>
                  <a:pt x="582551" y="2777824"/>
                  <a:pt x="584461" y="2724347"/>
                </a:cubicBezTo>
                <a:cubicBezTo>
                  <a:pt x="595338" y="2419786"/>
                  <a:pt x="593888" y="2424096"/>
                  <a:pt x="593888" y="2187019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B15B6866-0F3A-8031-3F5D-DCA91E6A6092}"/>
              </a:ext>
            </a:extLst>
          </p:cNvPr>
          <p:cNvSpPr/>
          <p:nvPr/>
        </p:nvSpPr>
        <p:spPr>
          <a:xfrm>
            <a:off x="6249846" y="5570030"/>
            <a:ext cx="1098174" cy="1361972"/>
          </a:xfrm>
          <a:custGeom>
            <a:avLst/>
            <a:gdLst>
              <a:gd name="connsiteX0" fmla="*/ 417443 w 1279660"/>
              <a:gd name="connsiteY0" fmla="*/ 633264 h 1587421"/>
              <a:gd name="connsiteX1" fmla="*/ 420283 w 1279660"/>
              <a:gd name="connsiteY1" fmla="*/ 590668 h 1587421"/>
              <a:gd name="connsiteX2" fmla="*/ 428802 w 1279660"/>
              <a:gd name="connsiteY2" fmla="*/ 559431 h 1587421"/>
              <a:gd name="connsiteX3" fmla="*/ 423123 w 1279660"/>
              <a:gd name="connsiteY3" fmla="*/ 477078 h 1587421"/>
              <a:gd name="connsiteX4" fmla="*/ 417443 w 1279660"/>
              <a:gd name="connsiteY4" fmla="*/ 468559 h 1587421"/>
              <a:gd name="connsiteX5" fmla="*/ 406084 w 1279660"/>
              <a:gd name="connsiteY5" fmla="*/ 451520 h 1587421"/>
              <a:gd name="connsiteX6" fmla="*/ 394725 w 1279660"/>
              <a:gd name="connsiteY6" fmla="*/ 437322 h 1587421"/>
              <a:gd name="connsiteX7" fmla="*/ 389046 w 1279660"/>
              <a:gd name="connsiteY7" fmla="*/ 428802 h 1587421"/>
              <a:gd name="connsiteX8" fmla="*/ 374847 w 1279660"/>
              <a:gd name="connsiteY8" fmla="*/ 417443 h 1587421"/>
              <a:gd name="connsiteX9" fmla="*/ 366328 w 1279660"/>
              <a:gd name="connsiteY9" fmla="*/ 408924 h 1587421"/>
              <a:gd name="connsiteX10" fmla="*/ 354969 w 1279660"/>
              <a:gd name="connsiteY10" fmla="*/ 406084 h 1587421"/>
              <a:gd name="connsiteX11" fmla="*/ 346450 w 1279660"/>
              <a:gd name="connsiteY11" fmla="*/ 400405 h 1587421"/>
              <a:gd name="connsiteX12" fmla="*/ 332251 w 1279660"/>
              <a:gd name="connsiteY12" fmla="*/ 397565 h 1587421"/>
              <a:gd name="connsiteX13" fmla="*/ 312373 w 1279660"/>
              <a:gd name="connsiteY13" fmla="*/ 394725 h 1587421"/>
              <a:gd name="connsiteX14" fmla="*/ 295334 w 1279660"/>
              <a:gd name="connsiteY14" fmla="*/ 391886 h 1587421"/>
              <a:gd name="connsiteX15" fmla="*/ 68154 w 1279660"/>
              <a:gd name="connsiteY15" fmla="*/ 394725 h 1587421"/>
              <a:gd name="connsiteX16" fmla="*/ 59635 w 1279660"/>
              <a:gd name="connsiteY16" fmla="*/ 397565 h 1587421"/>
              <a:gd name="connsiteX17" fmla="*/ 36917 w 1279660"/>
              <a:gd name="connsiteY17" fmla="*/ 408924 h 1587421"/>
              <a:gd name="connsiteX18" fmla="*/ 28397 w 1279660"/>
              <a:gd name="connsiteY18" fmla="*/ 423123 h 1587421"/>
              <a:gd name="connsiteX19" fmla="*/ 19878 w 1279660"/>
              <a:gd name="connsiteY19" fmla="*/ 428802 h 1587421"/>
              <a:gd name="connsiteX20" fmla="*/ 17038 w 1279660"/>
              <a:gd name="connsiteY20" fmla="*/ 437322 h 1587421"/>
              <a:gd name="connsiteX21" fmla="*/ 11359 w 1279660"/>
              <a:gd name="connsiteY21" fmla="*/ 451520 h 1587421"/>
              <a:gd name="connsiteX22" fmla="*/ 5679 w 1279660"/>
              <a:gd name="connsiteY22" fmla="*/ 462879 h 1587421"/>
              <a:gd name="connsiteX23" fmla="*/ 0 w 1279660"/>
              <a:gd name="connsiteY23" fmla="*/ 485597 h 1587421"/>
              <a:gd name="connsiteX24" fmla="*/ 2840 w 1279660"/>
              <a:gd name="connsiteY24" fmla="*/ 888842 h 1587421"/>
              <a:gd name="connsiteX25" fmla="*/ 8519 w 1279660"/>
              <a:gd name="connsiteY25" fmla="*/ 951317 h 1587421"/>
              <a:gd name="connsiteX26" fmla="*/ 11359 w 1279660"/>
              <a:gd name="connsiteY26" fmla="*/ 974035 h 1587421"/>
              <a:gd name="connsiteX27" fmla="*/ 22718 w 1279660"/>
              <a:gd name="connsiteY27" fmla="*/ 991073 h 1587421"/>
              <a:gd name="connsiteX28" fmla="*/ 25558 w 1279660"/>
              <a:gd name="connsiteY28" fmla="*/ 1002432 h 1587421"/>
              <a:gd name="connsiteX29" fmla="*/ 28397 w 1279660"/>
              <a:gd name="connsiteY29" fmla="*/ 1016631 h 1587421"/>
              <a:gd name="connsiteX30" fmla="*/ 34077 w 1279660"/>
              <a:gd name="connsiteY30" fmla="*/ 1030830 h 1587421"/>
              <a:gd name="connsiteX31" fmla="*/ 42596 w 1279660"/>
              <a:gd name="connsiteY31" fmla="*/ 1056387 h 1587421"/>
              <a:gd name="connsiteX32" fmla="*/ 45436 w 1279660"/>
              <a:gd name="connsiteY32" fmla="*/ 1064907 h 1587421"/>
              <a:gd name="connsiteX33" fmla="*/ 59635 w 1279660"/>
              <a:gd name="connsiteY33" fmla="*/ 1090464 h 1587421"/>
              <a:gd name="connsiteX34" fmla="*/ 68154 w 1279660"/>
              <a:gd name="connsiteY34" fmla="*/ 1113182 h 1587421"/>
              <a:gd name="connsiteX35" fmla="*/ 76673 w 1279660"/>
              <a:gd name="connsiteY35" fmla="*/ 1118862 h 1587421"/>
              <a:gd name="connsiteX36" fmla="*/ 105071 w 1279660"/>
              <a:gd name="connsiteY36" fmla="*/ 1147259 h 1587421"/>
              <a:gd name="connsiteX37" fmla="*/ 122109 w 1279660"/>
              <a:gd name="connsiteY37" fmla="*/ 1169977 h 1587421"/>
              <a:gd name="connsiteX38" fmla="*/ 139148 w 1279660"/>
              <a:gd name="connsiteY38" fmla="*/ 1187016 h 1587421"/>
              <a:gd name="connsiteX39" fmla="*/ 144827 w 1279660"/>
              <a:gd name="connsiteY39" fmla="*/ 1195535 h 1587421"/>
              <a:gd name="connsiteX40" fmla="*/ 153347 w 1279660"/>
              <a:gd name="connsiteY40" fmla="*/ 1201215 h 1587421"/>
              <a:gd name="connsiteX41" fmla="*/ 161866 w 1279660"/>
              <a:gd name="connsiteY41" fmla="*/ 1218253 h 1587421"/>
              <a:gd name="connsiteX42" fmla="*/ 173225 w 1279660"/>
              <a:gd name="connsiteY42" fmla="*/ 1246651 h 1587421"/>
              <a:gd name="connsiteX43" fmla="*/ 184584 w 1279660"/>
              <a:gd name="connsiteY43" fmla="*/ 1269369 h 1587421"/>
              <a:gd name="connsiteX44" fmla="*/ 207302 w 1279660"/>
              <a:gd name="connsiteY44" fmla="*/ 1297766 h 1587421"/>
              <a:gd name="connsiteX45" fmla="*/ 215821 w 1279660"/>
              <a:gd name="connsiteY45" fmla="*/ 1303446 h 1587421"/>
              <a:gd name="connsiteX46" fmla="*/ 224340 w 1279660"/>
              <a:gd name="connsiteY46" fmla="*/ 1311965 h 1587421"/>
              <a:gd name="connsiteX47" fmla="*/ 247058 w 1279660"/>
              <a:gd name="connsiteY47" fmla="*/ 1323324 h 1587421"/>
              <a:gd name="connsiteX48" fmla="*/ 272616 w 1279660"/>
              <a:gd name="connsiteY48" fmla="*/ 1343202 h 1587421"/>
              <a:gd name="connsiteX49" fmla="*/ 283975 w 1279660"/>
              <a:gd name="connsiteY49" fmla="*/ 1351722 h 1587421"/>
              <a:gd name="connsiteX50" fmla="*/ 309533 w 1279660"/>
              <a:gd name="connsiteY50" fmla="*/ 1363081 h 1587421"/>
              <a:gd name="connsiteX51" fmla="*/ 320892 w 1279660"/>
              <a:gd name="connsiteY51" fmla="*/ 1368760 h 1587421"/>
              <a:gd name="connsiteX52" fmla="*/ 337930 w 1279660"/>
              <a:gd name="connsiteY52" fmla="*/ 1374440 h 1587421"/>
              <a:gd name="connsiteX53" fmla="*/ 360648 w 1279660"/>
              <a:gd name="connsiteY53" fmla="*/ 1391478 h 1587421"/>
              <a:gd name="connsiteX54" fmla="*/ 369168 w 1279660"/>
              <a:gd name="connsiteY54" fmla="*/ 1399997 h 1587421"/>
              <a:gd name="connsiteX55" fmla="*/ 391886 w 1279660"/>
              <a:gd name="connsiteY55" fmla="*/ 1411356 h 1587421"/>
              <a:gd name="connsiteX56" fmla="*/ 403245 w 1279660"/>
              <a:gd name="connsiteY56" fmla="*/ 1425555 h 1587421"/>
              <a:gd name="connsiteX57" fmla="*/ 425963 w 1279660"/>
              <a:gd name="connsiteY57" fmla="*/ 1436914 h 1587421"/>
              <a:gd name="connsiteX58" fmla="*/ 454360 w 1279660"/>
              <a:gd name="connsiteY58" fmla="*/ 1451113 h 1587421"/>
              <a:gd name="connsiteX59" fmla="*/ 496956 w 1279660"/>
              <a:gd name="connsiteY59" fmla="*/ 1473831 h 1587421"/>
              <a:gd name="connsiteX60" fmla="*/ 533873 w 1279660"/>
              <a:gd name="connsiteY60" fmla="*/ 1493709 h 1587421"/>
              <a:gd name="connsiteX61" fmla="*/ 559431 w 1279660"/>
              <a:gd name="connsiteY61" fmla="*/ 1505068 h 1587421"/>
              <a:gd name="connsiteX62" fmla="*/ 573630 w 1279660"/>
              <a:gd name="connsiteY62" fmla="*/ 1507908 h 1587421"/>
              <a:gd name="connsiteX63" fmla="*/ 604867 w 1279660"/>
              <a:gd name="connsiteY63" fmla="*/ 1519267 h 1587421"/>
              <a:gd name="connsiteX64" fmla="*/ 638944 w 1279660"/>
              <a:gd name="connsiteY64" fmla="*/ 1522107 h 1587421"/>
              <a:gd name="connsiteX65" fmla="*/ 687220 w 1279660"/>
              <a:gd name="connsiteY65" fmla="*/ 1541985 h 1587421"/>
              <a:gd name="connsiteX66" fmla="*/ 695739 w 1279660"/>
              <a:gd name="connsiteY66" fmla="*/ 1550504 h 1587421"/>
              <a:gd name="connsiteX67" fmla="*/ 709938 w 1279660"/>
              <a:gd name="connsiteY67" fmla="*/ 1553344 h 1587421"/>
              <a:gd name="connsiteX68" fmla="*/ 718457 w 1279660"/>
              <a:gd name="connsiteY68" fmla="*/ 1556184 h 1587421"/>
              <a:gd name="connsiteX69" fmla="*/ 744015 w 1279660"/>
              <a:gd name="connsiteY69" fmla="*/ 1561863 h 1587421"/>
              <a:gd name="connsiteX70" fmla="*/ 789451 w 1279660"/>
              <a:gd name="connsiteY70" fmla="*/ 1578902 h 1587421"/>
              <a:gd name="connsiteX71" fmla="*/ 803650 w 1279660"/>
              <a:gd name="connsiteY71" fmla="*/ 1584581 h 1587421"/>
              <a:gd name="connsiteX72" fmla="*/ 815009 w 1279660"/>
              <a:gd name="connsiteY72" fmla="*/ 1587421 h 1587421"/>
              <a:gd name="connsiteX73" fmla="*/ 971195 w 1279660"/>
              <a:gd name="connsiteY73" fmla="*/ 1584581 h 1587421"/>
              <a:gd name="connsiteX74" fmla="*/ 1008112 w 1279660"/>
              <a:gd name="connsiteY74" fmla="*/ 1576062 h 1587421"/>
              <a:gd name="connsiteX75" fmla="*/ 1025150 w 1279660"/>
              <a:gd name="connsiteY75" fmla="*/ 1573222 h 1587421"/>
              <a:gd name="connsiteX76" fmla="*/ 1039349 w 1279660"/>
              <a:gd name="connsiteY76" fmla="*/ 1564703 h 1587421"/>
              <a:gd name="connsiteX77" fmla="*/ 1050708 w 1279660"/>
              <a:gd name="connsiteY77" fmla="*/ 1561863 h 1587421"/>
              <a:gd name="connsiteX78" fmla="*/ 1101824 w 1279660"/>
              <a:gd name="connsiteY78" fmla="*/ 1556184 h 1587421"/>
              <a:gd name="connsiteX79" fmla="*/ 1127381 w 1279660"/>
              <a:gd name="connsiteY79" fmla="*/ 1547664 h 1587421"/>
              <a:gd name="connsiteX80" fmla="*/ 1135901 w 1279660"/>
              <a:gd name="connsiteY80" fmla="*/ 1541985 h 1587421"/>
              <a:gd name="connsiteX81" fmla="*/ 1161458 w 1279660"/>
              <a:gd name="connsiteY81" fmla="*/ 1533466 h 1587421"/>
              <a:gd name="connsiteX82" fmla="*/ 1181337 w 1279660"/>
              <a:gd name="connsiteY82" fmla="*/ 1527786 h 1587421"/>
              <a:gd name="connsiteX83" fmla="*/ 1209734 w 1279660"/>
              <a:gd name="connsiteY83" fmla="*/ 1507908 h 1587421"/>
              <a:gd name="connsiteX84" fmla="*/ 1226773 w 1279660"/>
              <a:gd name="connsiteY84" fmla="*/ 1493709 h 1587421"/>
              <a:gd name="connsiteX85" fmla="*/ 1238132 w 1279660"/>
              <a:gd name="connsiteY85" fmla="*/ 1468151 h 1587421"/>
              <a:gd name="connsiteX86" fmla="*/ 1240971 w 1279660"/>
              <a:gd name="connsiteY86" fmla="*/ 1445433 h 1587421"/>
              <a:gd name="connsiteX87" fmla="*/ 1252330 w 1279660"/>
              <a:gd name="connsiteY87" fmla="*/ 1425555 h 1587421"/>
              <a:gd name="connsiteX88" fmla="*/ 1258010 w 1279660"/>
              <a:gd name="connsiteY88" fmla="*/ 1385799 h 1587421"/>
              <a:gd name="connsiteX89" fmla="*/ 1260850 w 1279660"/>
              <a:gd name="connsiteY89" fmla="*/ 1360241 h 1587421"/>
              <a:gd name="connsiteX90" fmla="*/ 1269369 w 1279660"/>
              <a:gd name="connsiteY90" fmla="*/ 1351722 h 1587421"/>
              <a:gd name="connsiteX91" fmla="*/ 1269369 w 1279660"/>
              <a:gd name="connsiteY91" fmla="*/ 1070586 h 1587421"/>
              <a:gd name="connsiteX92" fmla="*/ 1260850 w 1279660"/>
              <a:gd name="connsiteY92" fmla="*/ 920079 h 1587421"/>
              <a:gd name="connsiteX93" fmla="*/ 1258010 w 1279660"/>
              <a:gd name="connsiteY93" fmla="*/ 792291 h 1587421"/>
              <a:gd name="connsiteX94" fmla="*/ 1255170 w 1279660"/>
              <a:gd name="connsiteY94" fmla="*/ 766733 h 1587421"/>
              <a:gd name="connsiteX95" fmla="*/ 1252330 w 1279660"/>
              <a:gd name="connsiteY95" fmla="*/ 616226 h 1587421"/>
              <a:gd name="connsiteX96" fmla="*/ 1249491 w 1279660"/>
              <a:gd name="connsiteY96" fmla="*/ 604867 h 1587421"/>
              <a:gd name="connsiteX97" fmla="*/ 1243811 w 1279660"/>
              <a:gd name="connsiteY97" fmla="*/ 593508 h 1587421"/>
              <a:gd name="connsiteX98" fmla="*/ 1229612 w 1279660"/>
              <a:gd name="connsiteY98" fmla="*/ 502636 h 1587421"/>
              <a:gd name="connsiteX99" fmla="*/ 1226773 w 1279660"/>
              <a:gd name="connsiteY99" fmla="*/ 337930 h 1587421"/>
              <a:gd name="connsiteX100" fmla="*/ 1221093 w 1279660"/>
              <a:gd name="connsiteY100" fmla="*/ 289654 h 1587421"/>
              <a:gd name="connsiteX101" fmla="*/ 1218253 w 1279660"/>
              <a:gd name="connsiteY101" fmla="*/ 266936 h 1587421"/>
              <a:gd name="connsiteX102" fmla="*/ 1209734 w 1279660"/>
              <a:gd name="connsiteY102" fmla="*/ 241379 h 1587421"/>
              <a:gd name="connsiteX103" fmla="*/ 1204055 w 1279660"/>
              <a:gd name="connsiteY103" fmla="*/ 215821 h 1587421"/>
              <a:gd name="connsiteX104" fmla="*/ 1201215 w 1279660"/>
              <a:gd name="connsiteY104" fmla="*/ 201622 h 1587421"/>
              <a:gd name="connsiteX105" fmla="*/ 1192696 w 1279660"/>
              <a:gd name="connsiteY105" fmla="*/ 178904 h 1587421"/>
              <a:gd name="connsiteX106" fmla="*/ 1187016 w 1279660"/>
              <a:gd name="connsiteY106" fmla="*/ 153346 h 1587421"/>
              <a:gd name="connsiteX107" fmla="*/ 1181337 w 1279660"/>
              <a:gd name="connsiteY107" fmla="*/ 127789 h 1587421"/>
              <a:gd name="connsiteX108" fmla="*/ 1169978 w 1279660"/>
              <a:gd name="connsiteY108" fmla="*/ 99391 h 1587421"/>
              <a:gd name="connsiteX109" fmla="*/ 1161458 w 1279660"/>
              <a:gd name="connsiteY109" fmla="*/ 93712 h 1587421"/>
              <a:gd name="connsiteX110" fmla="*/ 1147260 w 1279660"/>
              <a:gd name="connsiteY110" fmla="*/ 79513 h 1587421"/>
              <a:gd name="connsiteX111" fmla="*/ 1141580 w 1279660"/>
              <a:gd name="connsiteY111" fmla="*/ 70994 h 1587421"/>
              <a:gd name="connsiteX112" fmla="*/ 1124542 w 1279660"/>
              <a:gd name="connsiteY112" fmla="*/ 62474 h 1587421"/>
              <a:gd name="connsiteX113" fmla="*/ 1090465 w 1279660"/>
              <a:gd name="connsiteY113" fmla="*/ 51115 h 1587421"/>
              <a:gd name="connsiteX114" fmla="*/ 1073426 w 1279660"/>
              <a:gd name="connsiteY114" fmla="*/ 45436 h 1587421"/>
              <a:gd name="connsiteX115" fmla="*/ 1056388 w 1279660"/>
              <a:gd name="connsiteY115" fmla="*/ 42596 h 1587421"/>
              <a:gd name="connsiteX116" fmla="*/ 1027990 w 1279660"/>
              <a:gd name="connsiteY116" fmla="*/ 36917 h 1587421"/>
              <a:gd name="connsiteX117" fmla="*/ 1013791 w 1279660"/>
              <a:gd name="connsiteY117" fmla="*/ 31237 h 1587421"/>
              <a:gd name="connsiteX118" fmla="*/ 996753 w 1279660"/>
              <a:gd name="connsiteY118" fmla="*/ 28397 h 1587421"/>
              <a:gd name="connsiteX119" fmla="*/ 942797 w 1279660"/>
              <a:gd name="connsiteY119" fmla="*/ 22718 h 1587421"/>
              <a:gd name="connsiteX120" fmla="*/ 917240 w 1279660"/>
              <a:gd name="connsiteY120" fmla="*/ 17038 h 1587421"/>
              <a:gd name="connsiteX121" fmla="*/ 883163 w 1279660"/>
              <a:gd name="connsiteY121" fmla="*/ 8519 h 1587421"/>
              <a:gd name="connsiteX122" fmla="*/ 840566 w 1279660"/>
              <a:gd name="connsiteY122" fmla="*/ 5679 h 1587421"/>
              <a:gd name="connsiteX123" fmla="*/ 789451 w 1279660"/>
              <a:gd name="connsiteY123" fmla="*/ 0 h 1587421"/>
              <a:gd name="connsiteX124" fmla="*/ 576469 w 1279660"/>
              <a:gd name="connsiteY124" fmla="*/ 2840 h 1587421"/>
              <a:gd name="connsiteX125" fmla="*/ 468559 w 1279660"/>
              <a:gd name="connsiteY125" fmla="*/ 5679 h 1587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</a:cxnLst>
            <a:rect l="l" t="t" r="r" b="b"/>
            <a:pathLst>
              <a:path w="1279660" h="1587421">
                <a:moveTo>
                  <a:pt x="417443" y="633264"/>
                </a:moveTo>
                <a:cubicBezTo>
                  <a:pt x="418390" y="619065"/>
                  <a:pt x="418442" y="604779"/>
                  <a:pt x="420283" y="590668"/>
                </a:cubicBezTo>
                <a:cubicBezTo>
                  <a:pt x="421655" y="580153"/>
                  <a:pt x="425426" y="569563"/>
                  <a:pt x="428802" y="559431"/>
                </a:cubicBezTo>
                <a:cubicBezTo>
                  <a:pt x="426909" y="531980"/>
                  <a:pt x="426536" y="504382"/>
                  <a:pt x="423123" y="477078"/>
                </a:cubicBezTo>
                <a:cubicBezTo>
                  <a:pt x="422700" y="473691"/>
                  <a:pt x="418969" y="471612"/>
                  <a:pt x="417443" y="468559"/>
                </a:cubicBezTo>
                <a:cubicBezTo>
                  <a:pt x="407217" y="448106"/>
                  <a:pt x="424929" y="473056"/>
                  <a:pt x="406084" y="451520"/>
                </a:cubicBezTo>
                <a:cubicBezTo>
                  <a:pt x="402093" y="446959"/>
                  <a:pt x="398361" y="442171"/>
                  <a:pt x="394725" y="437322"/>
                </a:cubicBezTo>
                <a:cubicBezTo>
                  <a:pt x="392677" y="434592"/>
                  <a:pt x="391459" y="431215"/>
                  <a:pt x="389046" y="428802"/>
                </a:cubicBezTo>
                <a:cubicBezTo>
                  <a:pt x="384760" y="424516"/>
                  <a:pt x="379409" y="421434"/>
                  <a:pt x="374847" y="417443"/>
                </a:cubicBezTo>
                <a:cubicBezTo>
                  <a:pt x="371825" y="414799"/>
                  <a:pt x="369815" y="410916"/>
                  <a:pt x="366328" y="408924"/>
                </a:cubicBezTo>
                <a:cubicBezTo>
                  <a:pt x="362939" y="406988"/>
                  <a:pt x="358755" y="407031"/>
                  <a:pt x="354969" y="406084"/>
                </a:cubicBezTo>
                <a:cubicBezTo>
                  <a:pt x="352129" y="404191"/>
                  <a:pt x="349646" y="401603"/>
                  <a:pt x="346450" y="400405"/>
                </a:cubicBezTo>
                <a:cubicBezTo>
                  <a:pt x="341931" y="398710"/>
                  <a:pt x="337012" y="398359"/>
                  <a:pt x="332251" y="397565"/>
                </a:cubicBezTo>
                <a:cubicBezTo>
                  <a:pt x="325649" y="396465"/>
                  <a:pt x="318988" y="395743"/>
                  <a:pt x="312373" y="394725"/>
                </a:cubicBezTo>
                <a:cubicBezTo>
                  <a:pt x="306682" y="393850"/>
                  <a:pt x="301014" y="392832"/>
                  <a:pt x="295334" y="391886"/>
                </a:cubicBezTo>
                <a:lnTo>
                  <a:pt x="68154" y="394725"/>
                </a:lnTo>
                <a:cubicBezTo>
                  <a:pt x="65162" y="394797"/>
                  <a:pt x="62312" y="396226"/>
                  <a:pt x="59635" y="397565"/>
                </a:cubicBezTo>
                <a:cubicBezTo>
                  <a:pt x="25618" y="414574"/>
                  <a:pt x="86026" y="389281"/>
                  <a:pt x="36917" y="408924"/>
                </a:cubicBezTo>
                <a:cubicBezTo>
                  <a:pt x="34077" y="413657"/>
                  <a:pt x="31989" y="418932"/>
                  <a:pt x="28397" y="423123"/>
                </a:cubicBezTo>
                <a:cubicBezTo>
                  <a:pt x="26176" y="425714"/>
                  <a:pt x="22010" y="426137"/>
                  <a:pt x="19878" y="428802"/>
                </a:cubicBezTo>
                <a:cubicBezTo>
                  <a:pt x="18008" y="431140"/>
                  <a:pt x="18089" y="434519"/>
                  <a:pt x="17038" y="437322"/>
                </a:cubicBezTo>
                <a:cubicBezTo>
                  <a:pt x="15248" y="442095"/>
                  <a:pt x="13429" y="446862"/>
                  <a:pt x="11359" y="451520"/>
                </a:cubicBezTo>
                <a:cubicBezTo>
                  <a:pt x="9640" y="455388"/>
                  <a:pt x="7346" y="458988"/>
                  <a:pt x="5679" y="462879"/>
                </a:cubicBezTo>
                <a:cubicBezTo>
                  <a:pt x="2407" y="470514"/>
                  <a:pt x="1665" y="477274"/>
                  <a:pt x="0" y="485597"/>
                </a:cubicBezTo>
                <a:cubicBezTo>
                  <a:pt x="947" y="620012"/>
                  <a:pt x="1170" y="754434"/>
                  <a:pt x="2840" y="888842"/>
                </a:cubicBezTo>
                <a:cubicBezTo>
                  <a:pt x="3459" y="938654"/>
                  <a:pt x="379" y="926897"/>
                  <a:pt x="8519" y="951317"/>
                </a:cubicBezTo>
                <a:cubicBezTo>
                  <a:pt x="9466" y="958890"/>
                  <a:pt x="8792" y="966848"/>
                  <a:pt x="11359" y="974035"/>
                </a:cubicBezTo>
                <a:cubicBezTo>
                  <a:pt x="13655" y="980463"/>
                  <a:pt x="22718" y="991073"/>
                  <a:pt x="22718" y="991073"/>
                </a:cubicBezTo>
                <a:cubicBezTo>
                  <a:pt x="23665" y="994859"/>
                  <a:pt x="24711" y="998622"/>
                  <a:pt x="25558" y="1002432"/>
                </a:cubicBezTo>
                <a:cubicBezTo>
                  <a:pt x="26605" y="1007144"/>
                  <a:pt x="27010" y="1012008"/>
                  <a:pt x="28397" y="1016631"/>
                </a:cubicBezTo>
                <a:cubicBezTo>
                  <a:pt x="29862" y="1021514"/>
                  <a:pt x="32362" y="1026029"/>
                  <a:pt x="34077" y="1030830"/>
                </a:cubicBezTo>
                <a:cubicBezTo>
                  <a:pt x="37097" y="1039287"/>
                  <a:pt x="39756" y="1047868"/>
                  <a:pt x="42596" y="1056387"/>
                </a:cubicBezTo>
                <a:cubicBezTo>
                  <a:pt x="43543" y="1059227"/>
                  <a:pt x="44097" y="1062229"/>
                  <a:pt x="45436" y="1064907"/>
                </a:cubicBezTo>
                <a:cubicBezTo>
                  <a:pt x="55481" y="1084998"/>
                  <a:pt x="50433" y="1076662"/>
                  <a:pt x="59635" y="1090464"/>
                </a:cubicBezTo>
                <a:cubicBezTo>
                  <a:pt x="61346" y="1095598"/>
                  <a:pt x="66027" y="1110204"/>
                  <a:pt x="68154" y="1113182"/>
                </a:cubicBezTo>
                <a:cubicBezTo>
                  <a:pt x="70138" y="1115959"/>
                  <a:pt x="74165" y="1116547"/>
                  <a:pt x="76673" y="1118862"/>
                </a:cubicBezTo>
                <a:cubicBezTo>
                  <a:pt x="86510" y="1127942"/>
                  <a:pt x="98184" y="1135780"/>
                  <a:pt x="105071" y="1147259"/>
                </a:cubicBezTo>
                <a:cubicBezTo>
                  <a:pt x="121347" y="1174387"/>
                  <a:pt x="105546" y="1150654"/>
                  <a:pt x="122109" y="1169977"/>
                </a:cubicBezTo>
                <a:cubicBezTo>
                  <a:pt x="136198" y="1186415"/>
                  <a:pt x="124150" y="1177017"/>
                  <a:pt x="139148" y="1187016"/>
                </a:cubicBezTo>
                <a:cubicBezTo>
                  <a:pt x="141041" y="1189856"/>
                  <a:pt x="142414" y="1193122"/>
                  <a:pt x="144827" y="1195535"/>
                </a:cubicBezTo>
                <a:cubicBezTo>
                  <a:pt x="147241" y="1197949"/>
                  <a:pt x="151299" y="1198484"/>
                  <a:pt x="153347" y="1201215"/>
                </a:cubicBezTo>
                <a:cubicBezTo>
                  <a:pt x="157157" y="1206295"/>
                  <a:pt x="159026" y="1212574"/>
                  <a:pt x="161866" y="1218253"/>
                </a:cubicBezTo>
                <a:cubicBezTo>
                  <a:pt x="166372" y="1240779"/>
                  <a:pt x="161556" y="1224980"/>
                  <a:pt x="173225" y="1246651"/>
                </a:cubicBezTo>
                <a:cubicBezTo>
                  <a:pt x="177239" y="1254106"/>
                  <a:pt x="179504" y="1262596"/>
                  <a:pt x="184584" y="1269369"/>
                </a:cubicBezTo>
                <a:cubicBezTo>
                  <a:pt x="190924" y="1277822"/>
                  <a:pt x="200406" y="1290870"/>
                  <a:pt x="207302" y="1297766"/>
                </a:cubicBezTo>
                <a:cubicBezTo>
                  <a:pt x="209715" y="1300179"/>
                  <a:pt x="213199" y="1301261"/>
                  <a:pt x="215821" y="1303446"/>
                </a:cubicBezTo>
                <a:cubicBezTo>
                  <a:pt x="218906" y="1306017"/>
                  <a:pt x="220952" y="1309809"/>
                  <a:pt x="224340" y="1311965"/>
                </a:cubicBezTo>
                <a:cubicBezTo>
                  <a:pt x="231483" y="1316510"/>
                  <a:pt x="240375" y="1318126"/>
                  <a:pt x="247058" y="1323324"/>
                </a:cubicBezTo>
                <a:lnTo>
                  <a:pt x="272616" y="1343202"/>
                </a:lnTo>
                <a:cubicBezTo>
                  <a:pt x="276368" y="1346088"/>
                  <a:pt x="279742" y="1349605"/>
                  <a:pt x="283975" y="1351722"/>
                </a:cubicBezTo>
                <a:cubicBezTo>
                  <a:pt x="311937" y="1365702"/>
                  <a:pt x="276900" y="1348578"/>
                  <a:pt x="309533" y="1363081"/>
                </a:cubicBezTo>
                <a:cubicBezTo>
                  <a:pt x="313401" y="1364800"/>
                  <a:pt x="316962" y="1367188"/>
                  <a:pt x="320892" y="1368760"/>
                </a:cubicBezTo>
                <a:cubicBezTo>
                  <a:pt x="326450" y="1370983"/>
                  <a:pt x="337930" y="1374440"/>
                  <a:pt x="337930" y="1374440"/>
                </a:cubicBezTo>
                <a:cubicBezTo>
                  <a:pt x="349292" y="1391481"/>
                  <a:pt x="336539" y="1375406"/>
                  <a:pt x="360648" y="1391478"/>
                </a:cubicBezTo>
                <a:cubicBezTo>
                  <a:pt x="363990" y="1393706"/>
                  <a:pt x="365955" y="1397587"/>
                  <a:pt x="369168" y="1399997"/>
                </a:cubicBezTo>
                <a:cubicBezTo>
                  <a:pt x="379902" y="1408048"/>
                  <a:pt x="381401" y="1407862"/>
                  <a:pt x="391886" y="1411356"/>
                </a:cubicBezTo>
                <a:cubicBezTo>
                  <a:pt x="395672" y="1416089"/>
                  <a:pt x="398396" y="1421918"/>
                  <a:pt x="403245" y="1425555"/>
                </a:cubicBezTo>
                <a:cubicBezTo>
                  <a:pt x="410018" y="1430635"/>
                  <a:pt x="418919" y="1432218"/>
                  <a:pt x="425963" y="1436914"/>
                </a:cubicBezTo>
                <a:cubicBezTo>
                  <a:pt x="446248" y="1450438"/>
                  <a:pt x="436379" y="1446617"/>
                  <a:pt x="454360" y="1451113"/>
                </a:cubicBezTo>
                <a:cubicBezTo>
                  <a:pt x="476032" y="1472785"/>
                  <a:pt x="445531" y="1444446"/>
                  <a:pt x="496956" y="1473831"/>
                </a:cubicBezTo>
                <a:cubicBezTo>
                  <a:pt x="513219" y="1483124"/>
                  <a:pt x="517604" y="1486117"/>
                  <a:pt x="533873" y="1493709"/>
                </a:cubicBezTo>
                <a:cubicBezTo>
                  <a:pt x="542321" y="1497651"/>
                  <a:pt x="550651" y="1501932"/>
                  <a:pt x="559431" y="1505068"/>
                </a:cubicBezTo>
                <a:cubicBezTo>
                  <a:pt x="563977" y="1506691"/>
                  <a:pt x="569007" y="1506521"/>
                  <a:pt x="573630" y="1507908"/>
                </a:cubicBezTo>
                <a:cubicBezTo>
                  <a:pt x="581014" y="1510123"/>
                  <a:pt x="597525" y="1518655"/>
                  <a:pt x="604867" y="1519267"/>
                </a:cubicBezTo>
                <a:lnTo>
                  <a:pt x="638944" y="1522107"/>
                </a:lnTo>
                <a:cubicBezTo>
                  <a:pt x="677338" y="1541304"/>
                  <a:pt x="660568" y="1536654"/>
                  <a:pt x="687220" y="1541985"/>
                </a:cubicBezTo>
                <a:cubicBezTo>
                  <a:pt x="690060" y="1544825"/>
                  <a:pt x="692147" y="1548708"/>
                  <a:pt x="695739" y="1550504"/>
                </a:cubicBezTo>
                <a:cubicBezTo>
                  <a:pt x="700056" y="1552663"/>
                  <a:pt x="705255" y="1552173"/>
                  <a:pt x="709938" y="1553344"/>
                </a:cubicBezTo>
                <a:cubicBezTo>
                  <a:pt x="712842" y="1554070"/>
                  <a:pt x="715579" y="1555362"/>
                  <a:pt x="718457" y="1556184"/>
                </a:cubicBezTo>
                <a:cubicBezTo>
                  <a:pt x="727804" y="1558854"/>
                  <a:pt x="734269" y="1559914"/>
                  <a:pt x="744015" y="1561863"/>
                </a:cubicBezTo>
                <a:cubicBezTo>
                  <a:pt x="766253" y="1578541"/>
                  <a:pt x="747042" y="1566429"/>
                  <a:pt x="789451" y="1578902"/>
                </a:cubicBezTo>
                <a:cubicBezTo>
                  <a:pt x="794341" y="1580340"/>
                  <a:pt x="798814" y="1582969"/>
                  <a:pt x="803650" y="1584581"/>
                </a:cubicBezTo>
                <a:cubicBezTo>
                  <a:pt x="807353" y="1585815"/>
                  <a:pt x="811223" y="1586474"/>
                  <a:pt x="815009" y="1587421"/>
                </a:cubicBezTo>
                <a:lnTo>
                  <a:pt x="971195" y="1584581"/>
                </a:lnTo>
                <a:cubicBezTo>
                  <a:pt x="984800" y="1584135"/>
                  <a:pt x="994942" y="1579101"/>
                  <a:pt x="1008112" y="1576062"/>
                </a:cubicBezTo>
                <a:cubicBezTo>
                  <a:pt x="1013722" y="1574767"/>
                  <a:pt x="1019471" y="1574169"/>
                  <a:pt x="1025150" y="1573222"/>
                </a:cubicBezTo>
                <a:cubicBezTo>
                  <a:pt x="1029883" y="1570382"/>
                  <a:pt x="1034305" y="1566945"/>
                  <a:pt x="1039349" y="1564703"/>
                </a:cubicBezTo>
                <a:cubicBezTo>
                  <a:pt x="1042916" y="1563118"/>
                  <a:pt x="1046898" y="1562710"/>
                  <a:pt x="1050708" y="1561863"/>
                </a:cubicBezTo>
                <a:cubicBezTo>
                  <a:pt x="1072987" y="1556912"/>
                  <a:pt x="1070379" y="1558602"/>
                  <a:pt x="1101824" y="1556184"/>
                </a:cubicBezTo>
                <a:cubicBezTo>
                  <a:pt x="1110343" y="1553344"/>
                  <a:pt x="1119909" y="1552645"/>
                  <a:pt x="1127381" y="1547664"/>
                </a:cubicBezTo>
                <a:cubicBezTo>
                  <a:pt x="1130221" y="1545771"/>
                  <a:pt x="1132750" y="1543298"/>
                  <a:pt x="1135901" y="1541985"/>
                </a:cubicBezTo>
                <a:cubicBezTo>
                  <a:pt x="1144190" y="1538531"/>
                  <a:pt x="1152939" y="1536306"/>
                  <a:pt x="1161458" y="1533466"/>
                </a:cubicBezTo>
                <a:cubicBezTo>
                  <a:pt x="1173681" y="1529392"/>
                  <a:pt x="1167074" y="1531352"/>
                  <a:pt x="1181337" y="1527786"/>
                </a:cubicBezTo>
                <a:cubicBezTo>
                  <a:pt x="1190803" y="1521160"/>
                  <a:pt x="1201564" y="1516078"/>
                  <a:pt x="1209734" y="1507908"/>
                </a:cubicBezTo>
                <a:cubicBezTo>
                  <a:pt x="1220667" y="1496975"/>
                  <a:pt x="1214912" y="1501617"/>
                  <a:pt x="1226773" y="1493709"/>
                </a:cubicBezTo>
                <a:cubicBezTo>
                  <a:pt x="1229999" y="1487257"/>
                  <a:pt x="1236579" y="1474881"/>
                  <a:pt x="1238132" y="1468151"/>
                </a:cubicBezTo>
                <a:cubicBezTo>
                  <a:pt x="1239848" y="1460715"/>
                  <a:pt x="1239120" y="1452837"/>
                  <a:pt x="1240971" y="1445433"/>
                </a:cubicBezTo>
                <a:cubicBezTo>
                  <a:pt x="1242411" y="1439671"/>
                  <a:pt x="1248951" y="1430624"/>
                  <a:pt x="1252330" y="1425555"/>
                </a:cubicBezTo>
                <a:cubicBezTo>
                  <a:pt x="1255888" y="1404207"/>
                  <a:pt x="1255167" y="1409966"/>
                  <a:pt x="1258010" y="1385799"/>
                </a:cubicBezTo>
                <a:cubicBezTo>
                  <a:pt x="1259012" y="1377286"/>
                  <a:pt x="1258139" y="1368373"/>
                  <a:pt x="1260850" y="1360241"/>
                </a:cubicBezTo>
                <a:cubicBezTo>
                  <a:pt x="1262120" y="1356431"/>
                  <a:pt x="1266529" y="1354562"/>
                  <a:pt x="1269369" y="1351722"/>
                </a:cubicBezTo>
                <a:cubicBezTo>
                  <a:pt x="1289523" y="1250957"/>
                  <a:pt x="1274804" y="1329632"/>
                  <a:pt x="1269369" y="1070586"/>
                </a:cubicBezTo>
                <a:cubicBezTo>
                  <a:pt x="1266628" y="939934"/>
                  <a:pt x="1274685" y="975432"/>
                  <a:pt x="1260850" y="920079"/>
                </a:cubicBezTo>
                <a:cubicBezTo>
                  <a:pt x="1259903" y="877483"/>
                  <a:pt x="1259587" y="834868"/>
                  <a:pt x="1258010" y="792291"/>
                </a:cubicBezTo>
                <a:cubicBezTo>
                  <a:pt x="1257693" y="783725"/>
                  <a:pt x="1255446" y="775300"/>
                  <a:pt x="1255170" y="766733"/>
                </a:cubicBezTo>
                <a:cubicBezTo>
                  <a:pt x="1253552" y="716581"/>
                  <a:pt x="1254089" y="666373"/>
                  <a:pt x="1252330" y="616226"/>
                </a:cubicBezTo>
                <a:cubicBezTo>
                  <a:pt x="1252193" y="612326"/>
                  <a:pt x="1250861" y="608521"/>
                  <a:pt x="1249491" y="604867"/>
                </a:cubicBezTo>
                <a:cubicBezTo>
                  <a:pt x="1248005" y="600903"/>
                  <a:pt x="1245704" y="597294"/>
                  <a:pt x="1243811" y="593508"/>
                </a:cubicBezTo>
                <a:cubicBezTo>
                  <a:pt x="1237792" y="563417"/>
                  <a:pt x="1233417" y="533074"/>
                  <a:pt x="1229612" y="502636"/>
                </a:cubicBezTo>
                <a:cubicBezTo>
                  <a:pt x="1228666" y="447734"/>
                  <a:pt x="1228298" y="392819"/>
                  <a:pt x="1226773" y="337930"/>
                </a:cubicBezTo>
                <a:cubicBezTo>
                  <a:pt x="1225755" y="301295"/>
                  <a:pt x="1227676" y="309402"/>
                  <a:pt x="1221093" y="289654"/>
                </a:cubicBezTo>
                <a:cubicBezTo>
                  <a:pt x="1220146" y="282081"/>
                  <a:pt x="1220001" y="274365"/>
                  <a:pt x="1218253" y="266936"/>
                </a:cubicBezTo>
                <a:cubicBezTo>
                  <a:pt x="1216196" y="258195"/>
                  <a:pt x="1209734" y="241379"/>
                  <a:pt x="1209734" y="241379"/>
                </a:cubicBezTo>
                <a:cubicBezTo>
                  <a:pt x="1201920" y="194499"/>
                  <a:pt x="1211044" y="243780"/>
                  <a:pt x="1204055" y="215821"/>
                </a:cubicBezTo>
                <a:cubicBezTo>
                  <a:pt x="1202884" y="211138"/>
                  <a:pt x="1202386" y="206305"/>
                  <a:pt x="1201215" y="201622"/>
                </a:cubicBezTo>
                <a:cubicBezTo>
                  <a:pt x="1197695" y="187542"/>
                  <a:pt x="1197900" y="197117"/>
                  <a:pt x="1192696" y="178904"/>
                </a:cubicBezTo>
                <a:cubicBezTo>
                  <a:pt x="1190298" y="170513"/>
                  <a:pt x="1188845" y="161879"/>
                  <a:pt x="1187016" y="153346"/>
                </a:cubicBezTo>
                <a:cubicBezTo>
                  <a:pt x="1185958" y="148408"/>
                  <a:pt x="1183287" y="133248"/>
                  <a:pt x="1181337" y="127789"/>
                </a:cubicBezTo>
                <a:cubicBezTo>
                  <a:pt x="1177908" y="118188"/>
                  <a:pt x="1178461" y="105046"/>
                  <a:pt x="1169978" y="99391"/>
                </a:cubicBezTo>
                <a:lnTo>
                  <a:pt x="1161458" y="93712"/>
                </a:lnTo>
                <a:cubicBezTo>
                  <a:pt x="1146319" y="70999"/>
                  <a:pt x="1166186" y="98437"/>
                  <a:pt x="1147260" y="79513"/>
                </a:cubicBezTo>
                <a:cubicBezTo>
                  <a:pt x="1144847" y="77100"/>
                  <a:pt x="1144310" y="73042"/>
                  <a:pt x="1141580" y="70994"/>
                </a:cubicBezTo>
                <a:cubicBezTo>
                  <a:pt x="1136500" y="67184"/>
                  <a:pt x="1130323" y="65102"/>
                  <a:pt x="1124542" y="62474"/>
                </a:cubicBezTo>
                <a:cubicBezTo>
                  <a:pt x="1108863" y="55347"/>
                  <a:pt x="1108596" y="56694"/>
                  <a:pt x="1090465" y="51115"/>
                </a:cubicBezTo>
                <a:cubicBezTo>
                  <a:pt x="1084743" y="49354"/>
                  <a:pt x="1079234" y="46888"/>
                  <a:pt x="1073426" y="45436"/>
                </a:cubicBezTo>
                <a:cubicBezTo>
                  <a:pt x="1067840" y="44040"/>
                  <a:pt x="1062047" y="43657"/>
                  <a:pt x="1056388" y="42596"/>
                </a:cubicBezTo>
                <a:cubicBezTo>
                  <a:pt x="1046900" y="40817"/>
                  <a:pt x="1037456" y="38810"/>
                  <a:pt x="1027990" y="36917"/>
                </a:cubicBezTo>
                <a:cubicBezTo>
                  <a:pt x="1023257" y="35024"/>
                  <a:pt x="1018709" y="32578"/>
                  <a:pt x="1013791" y="31237"/>
                </a:cubicBezTo>
                <a:cubicBezTo>
                  <a:pt x="1008236" y="29722"/>
                  <a:pt x="1002471" y="29070"/>
                  <a:pt x="996753" y="28397"/>
                </a:cubicBezTo>
                <a:cubicBezTo>
                  <a:pt x="979917" y="26416"/>
                  <a:pt x="959830" y="25724"/>
                  <a:pt x="942797" y="22718"/>
                </a:cubicBezTo>
                <a:cubicBezTo>
                  <a:pt x="934203" y="21201"/>
                  <a:pt x="925672" y="19287"/>
                  <a:pt x="917240" y="17038"/>
                </a:cubicBezTo>
                <a:cubicBezTo>
                  <a:pt x="895935" y="11357"/>
                  <a:pt x="904955" y="10595"/>
                  <a:pt x="883163" y="8519"/>
                </a:cubicBezTo>
                <a:cubicBezTo>
                  <a:pt x="868997" y="7170"/>
                  <a:pt x="854755" y="6770"/>
                  <a:pt x="840566" y="5679"/>
                </a:cubicBezTo>
                <a:cubicBezTo>
                  <a:pt x="810691" y="3381"/>
                  <a:pt x="814540" y="3584"/>
                  <a:pt x="789451" y="0"/>
                </a:cubicBezTo>
                <a:lnTo>
                  <a:pt x="576469" y="2840"/>
                </a:lnTo>
                <a:cubicBezTo>
                  <a:pt x="398604" y="6624"/>
                  <a:pt x="646328" y="5679"/>
                  <a:pt x="468559" y="5679"/>
                </a:cubicBezTo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0AA114B2-FFE8-4DE4-DDBB-BDB7570C4E70}"/>
              </a:ext>
            </a:extLst>
          </p:cNvPr>
          <p:cNvSpPr/>
          <p:nvPr/>
        </p:nvSpPr>
        <p:spPr>
          <a:xfrm>
            <a:off x="4760122" y="4327388"/>
            <a:ext cx="2216294" cy="1244253"/>
          </a:xfrm>
          <a:custGeom>
            <a:avLst/>
            <a:gdLst>
              <a:gd name="connsiteX0" fmla="*/ 2224217 w 2582563"/>
              <a:gd name="connsiteY0" fmla="*/ 1433384 h 1450216"/>
              <a:gd name="connsiteX1" fmla="*/ 2286000 w 2582563"/>
              <a:gd name="connsiteY1" fmla="*/ 1383957 h 1450216"/>
              <a:gd name="connsiteX2" fmla="*/ 2372498 w 2582563"/>
              <a:gd name="connsiteY2" fmla="*/ 1223319 h 1450216"/>
              <a:gd name="connsiteX3" fmla="*/ 2409568 w 2582563"/>
              <a:gd name="connsiteY3" fmla="*/ 1161535 h 1450216"/>
              <a:gd name="connsiteX4" fmla="*/ 2434282 w 2582563"/>
              <a:gd name="connsiteY4" fmla="*/ 1099752 h 1450216"/>
              <a:gd name="connsiteX5" fmla="*/ 2458995 w 2582563"/>
              <a:gd name="connsiteY5" fmla="*/ 1050325 h 1450216"/>
              <a:gd name="connsiteX6" fmla="*/ 2496065 w 2582563"/>
              <a:gd name="connsiteY6" fmla="*/ 902044 h 1450216"/>
              <a:gd name="connsiteX7" fmla="*/ 2520779 w 2582563"/>
              <a:gd name="connsiteY7" fmla="*/ 840260 h 1450216"/>
              <a:gd name="connsiteX8" fmla="*/ 2557849 w 2582563"/>
              <a:gd name="connsiteY8" fmla="*/ 803189 h 1450216"/>
              <a:gd name="connsiteX9" fmla="*/ 2582563 w 2582563"/>
              <a:gd name="connsiteY9" fmla="*/ 753762 h 1450216"/>
              <a:gd name="connsiteX10" fmla="*/ 2570206 w 2582563"/>
              <a:gd name="connsiteY10" fmla="*/ 457200 h 1450216"/>
              <a:gd name="connsiteX11" fmla="*/ 2533136 w 2582563"/>
              <a:gd name="connsiteY11" fmla="*/ 321276 h 1450216"/>
              <a:gd name="connsiteX12" fmla="*/ 2496065 w 2582563"/>
              <a:gd name="connsiteY12" fmla="*/ 247135 h 1450216"/>
              <a:gd name="connsiteX13" fmla="*/ 2458995 w 2582563"/>
              <a:gd name="connsiteY13" fmla="*/ 222422 h 1450216"/>
              <a:gd name="connsiteX14" fmla="*/ 2372498 w 2582563"/>
              <a:gd name="connsiteY14" fmla="*/ 160638 h 1450216"/>
              <a:gd name="connsiteX15" fmla="*/ 2335428 w 2582563"/>
              <a:gd name="connsiteY15" fmla="*/ 148281 h 1450216"/>
              <a:gd name="connsiteX16" fmla="*/ 2298357 w 2582563"/>
              <a:gd name="connsiteY16" fmla="*/ 123568 h 1450216"/>
              <a:gd name="connsiteX17" fmla="*/ 2248930 w 2582563"/>
              <a:gd name="connsiteY17" fmla="*/ 111211 h 1450216"/>
              <a:gd name="connsiteX18" fmla="*/ 2187146 w 2582563"/>
              <a:gd name="connsiteY18" fmla="*/ 86498 h 1450216"/>
              <a:gd name="connsiteX19" fmla="*/ 2038865 w 2582563"/>
              <a:gd name="connsiteY19" fmla="*/ 61784 h 1450216"/>
              <a:gd name="connsiteX20" fmla="*/ 1902941 w 2582563"/>
              <a:gd name="connsiteY20" fmla="*/ 24714 h 1450216"/>
              <a:gd name="connsiteX21" fmla="*/ 1618736 w 2582563"/>
              <a:gd name="connsiteY21" fmla="*/ 0 h 1450216"/>
              <a:gd name="connsiteX22" fmla="*/ 617838 w 2582563"/>
              <a:gd name="connsiteY22" fmla="*/ 24714 h 1450216"/>
              <a:gd name="connsiteX23" fmla="*/ 444844 w 2582563"/>
              <a:gd name="connsiteY23" fmla="*/ 86498 h 1450216"/>
              <a:gd name="connsiteX24" fmla="*/ 383060 w 2582563"/>
              <a:gd name="connsiteY24" fmla="*/ 123568 h 1450216"/>
              <a:gd name="connsiteX25" fmla="*/ 321276 w 2582563"/>
              <a:gd name="connsiteY25" fmla="*/ 148281 h 1450216"/>
              <a:gd name="connsiteX26" fmla="*/ 222422 w 2582563"/>
              <a:gd name="connsiteY26" fmla="*/ 197708 h 1450216"/>
              <a:gd name="connsiteX27" fmla="*/ 123568 w 2582563"/>
              <a:gd name="connsiteY27" fmla="*/ 259492 h 1450216"/>
              <a:gd name="connsiteX28" fmla="*/ 86498 w 2582563"/>
              <a:gd name="connsiteY28" fmla="*/ 271849 h 1450216"/>
              <a:gd name="connsiteX29" fmla="*/ 37071 w 2582563"/>
              <a:gd name="connsiteY29" fmla="*/ 321276 h 1450216"/>
              <a:gd name="connsiteX30" fmla="*/ 0 w 2582563"/>
              <a:gd name="connsiteY30" fmla="*/ 407773 h 1450216"/>
              <a:gd name="connsiteX31" fmla="*/ 12357 w 2582563"/>
              <a:gd name="connsiteY31" fmla="*/ 926757 h 1450216"/>
              <a:gd name="connsiteX32" fmla="*/ 37071 w 2582563"/>
              <a:gd name="connsiteY32" fmla="*/ 963827 h 1450216"/>
              <a:gd name="connsiteX33" fmla="*/ 49428 w 2582563"/>
              <a:gd name="connsiteY33" fmla="*/ 1000898 h 1450216"/>
              <a:gd name="connsiteX34" fmla="*/ 111211 w 2582563"/>
              <a:gd name="connsiteY34" fmla="*/ 1075038 h 1450216"/>
              <a:gd name="connsiteX35" fmla="*/ 135925 w 2582563"/>
              <a:gd name="connsiteY35" fmla="*/ 1136822 h 1450216"/>
              <a:gd name="connsiteX36" fmla="*/ 185352 w 2582563"/>
              <a:gd name="connsiteY36" fmla="*/ 1161535 h 1450216"/>
              <a:gd name="connsiteX37" fmla="*/ 222422 w 2582563"/>
              <a:gd name="connsiteY37" fmla="*/ 1198606 h 1450216"/>
              <a:gd name="connsiteX38" fmla="*/ 259492 w 2582563"/>
              <a:gd name="connsiteY38" fmla="*/ 1223319 h 1450216"/>
              <a:gd name="connsiteX39" fmla="*/ 333633 w 2582563"/>
              <a:gd name="connsiteY39" fmla="*/ 1297460 h 1450216"/>
              <a:gd name="connsiteX40" fmla="*/ 370703 w 2582563"/>
              <a:gd name="connsiteY40" fmla="*/ 1322173 h 1450216"/>
              <a:gd name="connsiteX41" fmla="*/ 420130 w 2582563"/>
              <a:gd name="connsiteY41" fmla="*/ 1359244 h 1450216"/>
              <a:gd name="connsiteX42" fmla="*/ 506628 w 2582563"/>
              <a:gd name="connsiteY42" fmla="*/ 1383957 h 1450216"/>
              <a:gd name="connsiteX43" fmla="*/ 630195 w 2582563"/>
              <a:gd name="connsiteY43" fmla="*/ 1408671 h 1450216"/>
              <a:gd name="connsiteX44" fmla="*/ 679622 w 2582563"/>
              <a:gd name="connsiteY44" fmla="*/ 1433384 h 1450216"/>
              <a:gd name="connsiteX45" fmla="*/ 1000898 w 2582563"/>
              <a:gd name="connsiteY45" fmla="*/ 1433384 h 1450216"/>
              <a:gd name="connsiteX46" fmla="*/ 1050325 w 2582563"/>
              <a:gd name="connsiteY46" fmla="*/ 1408671 h 1450216"/>
              <a:gd name="connsiteX47" fmla="*/ 1087395 w 2582563"/>
              <a:gd name="connsiteY47" fmla="*/ 1396314 h 1450216"/>
              <a:gd name="connsiteX48" fmla="*/ 1297460 w 2582563"/>
              <a:gd name="connsiteY48" fmla="*/ 1371600 h 1450216"/>
              <a:gd name="connsiteX49" fmla="*/ 1408671 w 2582563"/>
              <a:gd name="connsiteY49" fmla="*/ 1445741 h 1450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582563" h="1450216">
                <a:moveTo>
                  <a:pt x="2224217" y="1433384"/>
                </a:moveTo>
                <a:cubicBezTo>
                  <a:pt x="2244811" y="1416908"/>
                  <a:pt x="2269116" y="1404218"/>
                  <a:pt x="2286000" y="1383957"/>
                </a:cubicBezTo>
                <a:cubicBezTo>
                  <a:pt x="2365628" y="1288403"/>
                  <a:pt x="2329877" y="1308561"/>
                  <a:pt x="2372498" y="1223319"/>
                </a:cubicBezTo>
                <a:cubicBezTo>
                  <a:pt x="2383239" y="1201837"/>
                  <a:pt x="2398827" y="1183017"/>
                  <a:pt x="2409568" y="1161535"/>
                </a:cubicBezTo>
                <a:cubicBezTo>
                  <a:pt x="2419488" y="1141696"/>
                  <a:pt x="2425273" y="1120021"/>
                  <a:pt x="2434282" y="1099752"/>
                </a:cubicBezTo>
                <a:cubicBezTo>
                  <a:pt x="2441763" y="1082919"/>
                  <a:pt x="2450757" y="1066801"/>
                  <a:pt x="2458995" y="1050325"/>
                </a:cubicBezTo>
                <a:cubicBezTo>
                  <a:pt x="2471150" y="977397"/>
                  <a:pt x="2468092" y="971975"/>
                  <a:pt x="2496065" y="902044"/>
                </a:cubicBezTo>
                <a:cubicBezTo>
                  <a:pt x="2504303" y="881449"/>
                  <a:pt x="2509023" y="859070"/>
                  <a:pt x="2520779" y="840260"/>
                </a:cubicBezTo>
                <a:cubicBezTo>
                  <a:pt x="2530041" y="825441"/>
                  <a:pt x="2547692" y="817409"/>
                  <a:pt x="2557849" y="803189"/>
                </a:cubicBezTo>
                <a:cubicBezTo>
                  <a:pt x="2568556" y="788200"/>
                  <a:pt x="2574325" y="770238"/>
                  <a:pt x="2582563" y="753762"/>
                </a:cubicBezTo>
                <a:cubicBezTo>
                  <a:pt x="2578444" y="654908"/>
                  <a:pt x="2577013" y="555905"/>
                  <a:pt x="2570206" y="457200"/>
                </a:cubicBezTo>
                <a:cubicBezTo>
                  <a:pt x="2567169" y="413161"/>
                  <a:pt x="2546593" y="361648"/>
                  <a:pt x="2533136" y="321276"/>
                </a:cubicBezTo>
                <a:cubicBezTo>
                  <a:pt x="2523086" y="291126"/>
                  <a:pt x="2520018" y="271088"/>
                  <a:pt x="2496065" y="247135"/>
                </a:cubicBezTo>
                <a:cubicBezTo>
                  <a:pt x="2485564" y="236634"/>
                  <a:pt x="2471080" y="231054"/>
                  <a:pt x="2458995" y="222422"/>
                </a:cubicBezTo>
                <a:cubicBezTo>
                  <a:pt x="2445940" y="213097"/>
                  <a:pt x="2391908" y="170343"/>
                  <a:pt x="2372498" y="160638"/>
                </a:cubicBezTo>
                <a:cubicBezTo>
                  <a:pt x="2360848" y="154813"/>
                  <a:pt x="2347078" y="154106"/>
                  <a:pt x="2335428" y="148281"/>
                </a:cubicBezTo>
                <a:cubicBezTo>
                  <a:pt x="2322145" y="141639"/>
                  <a:pt x="2312007" y="129418"/>
                  <a:pt x="2298357" y="123568"/>
                </a:cubicBezTo>
                <a:cubicBezTo>
                  <a:pt x="2282747" y="116878"/>
                  <a:pt x="2265041" y="116581"/>
                  <a:pt x="2248930" y="111211"/>
                </a:cubicBezTo>
                <a:cubicBezTo>
                  <a:pt x="2227887" y="104197"/>
                  <a:pt x="2208665" y="91878"/>
                  <a:pt x="2187146" y="86498"/>
                </a:cubicBezTo>
                <a:cubicBezTo>
                  <a:pt x="1974975" y="33456"/>
                  <a:pt x="2204841" y="107050"/>
                  <a:pt x="2038865" y="61784"/>
                </a:cubicBezTo>
                <a:cubicBezTo>
                  <a:pt x="1971116" y="43307"/>
                  <a:pt x="1969052" y="31797"/>
                  <a:pt x="1902941" y="24714"/>
                </a:cubicBezTo>
                <a:cubicBezTo>
                  <a:pt x="1808390" y="14583"/>
                  <a:pt x="1618736" y="0"/>
                  <a:pt x="1618736" y="0"/>
                </a:cubicBezTo>
                <a:cubicBezTo>
                  <a:pt x="1285103" y="8238"/>
                  <a:pt x="951236" y="9730"/>
                  <a:pt x="617838" y="24714"/>
                </a:cubicBezTo>
                <a:cubicBezTo>
                  <a:pt x="555325" y="27524"/>
                  <a:pt x="497995" y="57506"/>
                  <a:pt x="444844" y="86498"/>
                </a:cubicBezTo>
                <a:cubicBezTo>
                  <a:pt x="423759" y="97999"/>
                  <a:pt x="404542" y="112827"/>
                  <a:pt x="383060" y="123568"/>
                </a:cubicBezTo>
                <a:cubicBezTo>
                  <a:pt x="363221" y="133488"/>
                  <a:pt x="341115" y="138361"/>
                  <a:pt x="321276" y="148281"/>
                </a:cubicBezTo>
                <a:cubicBezTo>
                  <a:pt x="204552" y="206643"/>
                  <a:pt x="306015" y="169845"/>
                  <a:pt x="222422" y="197708"/>
                </a:cubicBezTo>
                <a:cubicBezTo>
                  <a:pt x="193011" y="217316"/>
                  <a:pt x="153383" y="244584"/>
                  <a:pt x="123568" y="259492"/>
                </a:cubicBezTo>
                <a:cubicBezTo>
                  <a:pt x="111918" y="265317"/>
                  <a:pt x="98855" y="267730"/>
                  <a:pt x="86498" y="271849"/>
                </a:cubicBezTo>
                <a:cubicBezTo>
                  <a:pt x="70022" y="288325"/>
                  <a:pt x="51051" y="302636"/>
                  <a:pt x="37071" y="321276"/>
                </a:cubicBezTo>
                <a:cubicBezTo>
                  <a:pt x="18747" y="345707"/>
                  <a:pt x="9545" y="379140"/>
                  <a:pt x="0" y="407773"/>
                </a:cubicBezTo>
                <a:cubicBezTo>
                  <a:pt x="4119" y="580768"/>
                  <a:pt x="846" y="754097"/>
                  <a:pt x="12357" y="926757"/>
                </a:cubicBezTo>
                <a:cubicBezTo>
                  <a:pt x="13345" y="941575"/>
                  <a:pt x="30429" y="950544"/>
                  <a:pt x="37071" y="963827"/>
                </a:cubicBezTo>
                <a:cubicBezTo>
                  <a:pt x="42896" y="975477"/>
                  <a:pt x="43603" y="989248"/>
                  <a:pt x="49428" y="1000898"/>
                </a:cubicBezTo>
                <a:cubicBezTo>
                  <a:pt x="66631" y="1035305"/>
                  <a:pt x="83883" y="1047710"/>
                  <a:pt x="111211" y="1075038"/>
                </a:cubicBezTo>
                <a:cubicBezTo>
                  <a:pt x="119449" y="1095633"/>
                  <a:pt x="121490" y="1119981"/>
                  <a:pt x="135925" y="1136822"/>
                </a:cubicBezTo>
                <a:cubicBezTo>
                  <a:pt x="147913" y="1150808"/>
                  <a:pt x="170363" y="1150828"/>
                  <a:pt x="185352" y="1161535"/>
                </a:cubicBezTo>
                <a:cubicBezTo>
                  <a:pt x="199572" y="1171692"/>
                  <a:pt x="208997" y="1187419"/>
                  <a:pt x="222422" y="1198606"/>
                </a:cubicBezTo>
                <a:cubicBezTo>
                  <a:pt x="233831" y="1208113"/>
                  <a:pt x="247135" y="1215081"/>
                  <a:pt x="259492" y="1223319"/>
                </a:cubicBezTo>
                <a:cubicBezTo>
                  <a:pt x="279861" y="1284423"/>
                  <a:pt x="259912" y="1251384"/>
                  <a:pt x="333633" y="1297460"/>
                </a:cubicBezTo>
                <a:cubicBezTo>
                  <a:pt x="346226" y="1305331"/>
                  <a:pt x="358618" y="1313541"/>
                  <a:pt x="370703" y="1322173"/>
                </a:cubicBezTo>
                <a:cubicBezTo>
                  <a:pt x="387462" y="1334144"/>
                  <a:pt x="402249" y="1349026"/>
                  <a:pt x="420130" y="1359244"/>
                </a:cubicBezTo>
                <a:cubicBezTo>
                  <a:pt x="433095" y="1366652"/>
                  <a:pt x="497002" y="1381894"/>
                  <a:pt x="506628" y="1383957"/>
                </a:cubicBezTo>
                <a:cubicBezTo>
                  <a:pt x="547700" y="1392758"/>
                  <a:pt x="630195" y="1408671"/>
                  <a:pt x="630195" y="1408671"/>
                </a:cubicBezTo>
                <a:cubicBezTo>
                  <a:pt x="646671" y="1416909"/>
                  <a:pt x="662375" y="1426916"/>
                  <a:pt x="679622" y="1433384"/>
                </a:cubicBezTo>
                <a:cubicBezTo>
                  <a:pt x="776196" y="1469599"/>
                  <a:pt x="930301" y="1436593"/>
                  <a:pt x="1000898" y="1433384"/>
                </a:cubicBezTo>
                <a:cubicBezTo>
                  <a:pt x="1017374" y="1425146"/>
                  <a:pt x="1033394" y="1415927"/>
                  <a:pt x="1050325" y="1408671"/>
                </a:cubicBezTo>
                <a:cubicBezTo>
                  <a:pt x="1062297" y="1403540"/>
                  <a:pt x="1074759" y="1399473"/>
                  <a:pt x="1087395" y="1396314"/>
                </a:cubicBezTo>
                <a:cubicBezTo>
                  <a:pt x="1164688" y="1376990"/>
                  <a:pt x="1206478" y="1379182"/>
                  <a:pt x="1297460" y="1371600"/>
                </a:cubicBezTo>
                <a:cubicBezTo>
                  <a:pt x="1429140" y="1386231"/>
                  <a:pt x="1408671" y="1346659"/>
                  <a:pt x="1408671" y="144574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1A54763-7558-6642-9398-857AED6CA72F}"/>
              </a:ext>
            </a:extLst>
          </p:cNvPr>
          <p:cNvCxnSpPr>
            <a:cxnSpLocks/>
          </p:cNvCxnSpPr>
          <p:nvPr/>
        </p:nvCxnSpPr>
        <p:spPr>
          <a:xfrm flipV="1">
            <a:off x="4655904" y="3627151"/>
            <a:ext cx="142313" cy="1674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E882FBE7-8F4E-8111-9A6C-FC047CD991F6}"/>
              </a:ext>
            </a:extLst>
          </p:cNvPr>
          <p:cNvSpPr txBox="1"/>
          <p:nvPr/>
        </p:nvSpPr>
        <p:spPr>
          <a:xfrm>
            <a:off x="6247915" y="5897009"/>
            <a:ext cx="38821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11ctf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87ED9AD-49CF-E2A3-9508-2100C5C98CE4}"/>
              </a:ext>
            </a:extLst>
          </p:cNvPr>
          <p:cNvSpPr txBox="1"/>
          <p:nvPr/>
        </p:nvSpPr>
        <p:spPr>
          <a:xfrm>
            <a:off x="5295238" y="4050459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15ctf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36428C-E3D6-4FE9-00EF-CF12F76AC070}"/>
              </a:ext>
            </a:extLst>
          </p:cNvPr>
          <p:cNvSpPr txBox="1"/>
          <p:nvPr/>
        </p:nvSpPr>
        <p:spPr>
          <a:xfrm>
            <a:off x="5742416" y="5611506"/>
            <a:ext cx="225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pic>
        <p:nvPicPr>
          <p:cNvPr id="33" name="Picture 3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D092FE0-7644-8227-A32E-0D6BCBA7BA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602" y="1883749"/>
            <a:ext cx="4126836" cy="131444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</p:pic>
      <p:pic>
        <p:nvPicPr>
          <p:cNvPr id="42" name="Picture 41" descr="A logo with a horse head and text&#10;&#10;Description automatically generated">
            <a:extLst>
              <a:ext uri="{FF2B5EF4-FFF2-40B4-BE49-F238E27FC236}">
                <a16:creationId xmlns:a16="http://schemas.microsoft.com/office/drawing/2014/main" id="{9A5617F4-C469-DB5F-32BD-E505F67677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886" y="2944501"/>
            <a:ext cx="1170541" cy="1169625"/>
          </a:xfrm>
          <a:prstGeom prst="rect">
            <a:avLst/>
          </a:prstGeom>
        </p:spPr>
      </p:pic>
      <p:pic>
        <p:nvPicPr>
          <p:cNvPr id="58" name="Picture 57" descr="A close-up of a logo&#10;&#10;Description automatically generated">
            <a:extLst>
              <a:ext uri="{FF2B5EF4-FFF2-40B4-BE49-F238E27FC236}">
                <a16:creationId xmlns:a16="http://schemas.microsoft.com/office/drawing/2014/main" id="{2F0F3266-E0FF-3CD6-00FD-0B716A3BB3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67" y="6512431"/>
            <a:ext cx="4210311" cy="1168642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7399DD1E-2282-9700-06AB-4B909254FA1B}"/>
              </a:ext>
            </a:extLst>
          </p:cNvPr>
          <p:cNvSpPr txBox="1"/>
          <p:nvPr/>
        </p:nvSpPr>
        <p:spPr>
          <a:xfrm>
            <a:off x="2988517" y="2264937"/>
            <a:ext cx="810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 B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72DD46A-A93D-BFBF-329C-8A106439AEAD}"/>
              </a:ext>
            </a:extLst>
          </p:cNvPr>
          <p:cNvSpPr/>
          <p:nvPr/>
        </p:nvSpPr>
        <p:spPr>
          <a:xfrm rot="350664">
            <a:off x="4525915" y="2622422"/>
            <a:ext cx="93641" cy="207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73025C85-C428-CB74-C0FB-54978F01523B}"/>
              </a:ext>
            </a:extLst>
          </p:cNvPr>
          <p:cNvSpPr/>
          <p:nvPr/>
        </p:nvSpPr>
        <p:spPr>
          <a:xfrm>
            <a:off x="1415627" y="406393"/>
            <a:ext cx="3203786" cy="2235207"/>
          </a:xfrm>
          <a:custGeom>
            <a:avLst/>
            <a:gdLst>
              <a:gd name="connsiteX0" fmla="*/ 3203786 w 3203786"/>
              <a:gd name="connsiteY0" fmla="*/ 2235207 h 2235207"/>
              <a:gd name="connsiteX1" fmla="*/ 3149600 w 3203786"/>
              <a:gd name="connsiteY1" fmla="*/ 2221660 h 2235207"/>
              <a:gd name="connsiteX2" fmla="*/ 3102186 w 3203786"/>
              <a:gd name="connsiteY2" fmla="*/ 2174247 h 2235207"/>
              <a:gd name="connsiteX3" fmla="*/ 3054773 w 3203786"/>
              <a:gd name="connsiteY3" fmla="*/ 2133607 h 2235207"/>
              <a:gd name="connsiteX4" fmla="*/ 3014133 w 3203786"/>
              <a:gd name="connsiteY4" fmla="*/ 2099740 h 2235207"/>
              <a:gd name="connsiteX5" fmla="*/ 3007360 w 3203786"/>
              <a:gd name="connsiteY5" fmla="*/ 2072647 h 2235207"/>
              <a:gd name="connsiteX6" fmla="*/ 2987040 w 3203786"/>
              <a:gd name="connsiteY6" fmla="*/ 2052327 h 2235207"/>
              <a:gd name="connsiteX7" fmla="*/ 2912533 w 3203786"/>
              <a:gd name="connsiteY7" fmla="*/ 2011687 h 2235207"/>
              <a:gd name="connsiteX8" fmla="*/ 2885440 w 3203786"/>
              <a:gd name="connsiteY8" fmla="*/ 1984594 h 2235207"/>
              <a:gd name="connsiteX9" fmla="*/ 2865120 w 3203786"/>
              <a:gd name="connsiteY9" fmla="*/ 1971047 h 2235207"/>
              <a:gd name="connsiteX10" fmla="*/ 2810933 w 3203786"/>
              <a:gd name="connsiteY10" fmla="*/ 1930407 h 2235207"/>
              <a:gd name="connsiteX11" fmla="*/ 2797386 w 3203786"/>
              <a:gd name="connsiteY11" fmla="*/ 1910087 h 2235207"/>
              <a:gd name="connsiteX12" fmla="*/ 2756746 w 3203786"/>
              <a:gd name="connsiteY12" fmla="*/ 1889767 h 2235207"/>
              <a:gd name="connsiteX13" fmla="*/ 2702560 w 3203786"/>
              <a:gd name="connsiteY13" fmla="*/ 1855900 h 2235207"/>
              <a:gd name="connsiteX14" fmla="*/ 2675466 w 3203786"/>
              <a:gd name="connsiteY14" fmla="*/ 1828807 h 2235207"/>
              <a:gd name="connsiteX15" fmla="*/ 2628053 w 3203786"/>
              <a:gd name="connsiteY15" fmla="*/ 1808487 h 2235207"/>
              <a:gd name="connsiteX16" fmla="*/ 2614506 w 3203786"/>
              <a:gd name="connsiteY16" fmla="*/ 1788167 h 2235207"/>
              <a:gd name="connsiteX17" fmla="*/ 2594186 w 3203786"/>
              <a:gd name="connsiteY17" fmla="*/ 1774620 h 2235207"/>
              <a:gd name="connsiteX18" fmla="*/ 2546773 w 3203786"/>
              <a:gd name="connsiteY18" fmla="*/ 1761074 h 2235207"/>
              <a:gd name="connsiteX19" fmla="*/ 2512906 w 3203786"/>
              <a:gd name="connsiteY19" fmla="*/ 1740754 h 2235207"/>
              <a:gd name="connsiteX20" fmla="*/ 2479040 w 3203786"/>
              <a:gd name="connsiteY20" fmla="*/ 1733980 h 2235207"/>
              <a:gd name="connsiteX21" fmla="*/ 2390986 w 3203786"/>
              <a:gd name="connsiteY21" fmla="*/ 1700114 h 2235207"/>
              <a:gd name="connsiteX22" fmla="*/ 2357120 w 3203786"/>
              <a:gd name="connsiteY22" fmla="*/ 1693340 h 2235207"/>
              <a:gd name="connsiteX23" fmla="*/ 2296160 w 3203786"/>
              <a:gd name="connsiteY23" fmla="*/ 1679794 h 2235207"/>
              <a:gd name="connsiteX24" fmla="*/ 2248746 w 3203786"/>
              <a:gd name="connsiteY24" fmla="*/ 1666247 h 2235207"/>
              <a:gd name="connsiteX25" fmla="*/ 1564640 w 3203786"/>
              <a:gd name="connsiteY25" fmla="*/ 1673020 h 2235207"/>
              <a:gd name="connsiteX26" fmla="*/ 1544320 w 3203786"/>
              <a:gd name="connsiteY26" fmla="*/ 1679794 h 2235207"/>
              <a:gd name="connsiteX27" fmla="*/ 1510453 w 3203786"/>
              <a:gd name="connsiteY27" fmla="*/ 1686567 h 2235207"/>
              <a:gd name="connsiteX28" fmla="*/ 1253066 w 3203786"/>
              <a:gd name="connsiteY28" fmla="*/ 1679794 h 2235207"/>
              <a:gd name="connsiteX29" fmla="*/ 1178560 w 3203786"/>
              <a:gd name="connsiteY29" fmla="*/ 1666247 h 2235207"/>
              <a:gd name="connsiteX30" fmla="*/ 1158240 w 3203786"/>
              <a:gd name="connsiteY30" fmla="*/ 1652700 h 2235207"/>
              <a:gd name="connsiteX31" fmla="*/ 1137920 w 3203786"/>
              <a:gd name="connsiteY31" fmla="*/ 1612060 h 2235207"/>
              <a:gd name="connsiteX32" fmla="*/ 1124373 w 3203786"/>
              <a:gd name="connsiteY32" fmla="*/ 1578194 h 2235207"/>
              <a:gd name="connsiteX33" fmla="*/ 1104053 w 3203786"/>
              <a:gd name="connsiteY33" fmla="*/ 1551100 h 2235207"/>
              <a:gd name="connsiteX34" fmla="*/ 1076960 w 3203786"/>
              <a:gd name="connsiteY34" fmla="*/ 1496914 h 2235207"/>
              <a:gd name="connsiteX35" fmla="*/ 1070186 w 3203786"/>
              <a:gd name="connsiteY35" fmla="*/ 1395314 h 2235207"/>
              <a:gd name="connsiteX36" fmla="*/ 1063413 w 3203786"/>
              <a:gd name="connsiteY36" fmla="*/ 1374994 h 2235207"/>
              <a:gd name="connsiteX37" fmla="*/ 1056640 w 3203786"/>
              <a:gd name="connsiteY37" fmla="*/ 1280167 h 2235207"/>
              <a:gd name="connsiteX38" fmla="*/ 1036320 w 3203786"/>
              <a:gd name="connsiteY38" fmla="*/ 1212434 h 2235207"/>
              <a:gd name="connsiteX39" fmla="*/ 1029546 w 3203786"/>
              <a:gd name="connsiteY39" fmla="*/ 1185340 h 2235207"/>
              <a:gd name="connsiteX40" fmla="*/ 1009226 w 3203786"/>
              <a:gd name="connsiteY40" fmla="*/ 846674 h 2235207"/>
              <a:gd name="connsiteX41" fmla="*/ 995680 w 3203786"/>
              <a:gd name="connsiteY41" fmla="*/ 792487 h 2235207"/>
              <a:gd name="connsiteX42" fmla="*/ 988906 w 3203786"/>
              <a:gd name="connsiteY42" fmla="*/ 758620 h 2235207"/>
              <a:gd name="connsiteX43" fmla="*/ 961813 w 3203786"/>
              <a:gd name="connsiteY43" fmla="*/ 731527 h 2235207"/>
              <a:gd name="connsiteX44" fmla="*/ 914400 w 3203786"/>
              <a:gd name="connsiteY44" fmla="*/ 670567 h 2235207"/>
              <a:gd name="connsiteX45" fmla="*/ 900853 w 3203786"/>
              <a:gd name="connsiteY45" fmla="*/ 636700 h 2235207"/>
              <a:gd name="connsiteX46" fmla="*/ 880533 w 3203786"/>
              <a:gd name="connsiteY46" fmla="*/ 629927 h 2235207"/>
              <a:gd name="connsiteX47" fmla="*/ 826346 w 3203786"/>
              <a:gd name="connsiteY47" fmla="*/ 589287 h 2235207"/>
              <a:gd name="connsiteX48" fmla="*/ 812800 w 3203786"/>
              <a:gd name="connsiteY48" fmla="*/ 568967 h 2235207"/>
              <a:gd name="connsiteX49" fmla="*/ 806026 w 3203786"/>
              <a:gd name="connsiteY49" fmla="*/ 548647 h 2235207"/>
              <a:gd name="connsiteX50" fmla="*/ 792480 w 3203786"/>
              <a:gd name="connsiteY50" fmla="*/ 487687 h 2235207"/>
              <a:gd name="connsiteX51" fmla="*/ 785706 w 3203786"/>
              <a:gd name="connsiteY51" fmla="*/ 467367 h 2235207"/>
              <a:gd name="connsiteX52" fmla="*/ 778933 w 3203786"/>
              <a:gd name="connsiteY52" fmla="*/ 94834 h 2235207"/>
              <a:gd name="connsiteX53" fmla="*/ 772160 w 3203786"/>
              <a:gd name="connsiteY53" fmla="*/ 40647 h 2235207"/>
              <a:gd name="connsiteX54" fmla="*/ 745066 w 3203786"/>
              <a:gd name="connsiteY54" fmla="*/ 33874 h 2235207"/>
              <a:gd name="connsiteX55" fmla="*/ 690880 w 3203786"/>
              <a:gd name="connsiteY55" fmla="*/ 20327 h 2235207"/>
              <a:gd name="connsiteX56" fmla="*/ 643466 w 3203786"/>
              <a:gd name="connsiteY56" fmla="*/ 7 h 2235207"/>
              <a:gd name="connsiteX57" fmla="*/ 203200 w 3203786"/>
              <a:gd name="connsiteY57" fmla="*/ 13554 h 2235207"/>
              <a:gd name="connsiteX58" fmla="*/ 162560 w 3203786"/>
              <a:gd name="connsiteY58" fmla="*/ 20327 h 2235207"/>
              <a:gd name="connsiteX59" fmla="*/ 108373 w 3203786"/>
              <a:gd name="connsiteY59" fmla="*/ 33874 h 2235207"/>
              <a:gd name="connsiteX60" fmla="*/ 0 w 3203786"/>
              <a:gd name="connsiteY60" fmla="*/ 40647 h 2235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203786" h="2235207">
                <a:moveTo>
                  <a:pt x="3203786" y="2235207"/>
                </a:moveTo>
                <a:cubicBezTo>
                  <a:pt x="3190898" y="2232630"/>
                  <a:pt x="3163489" y="2228604"/>
                  <a:pt x="3149600" y="2221660"/>
                </a:cubicBezTo>
                <a:cubicBezTo>
                  <a:pt x="3122616" y="2208168"/>
                  <a:pt x="3124836" y="2200133"/>
                  <a:pt x="3102186" y="2174247"/>
                </a:cubicBezTo>
                <a:cubicBezTo>
                  <a:pt x="3076975" y="2145435"/>
                  <a:pt x="3085886" y="2160275"/>
                  <a:pt x="3054773" y="2133607"/>
                </a:cubicBezTo>
                <a:cubicBezTo>
                  <a:pt x="3009139" y="2094492"/>
                  <a:pt x="3059044" y="2129681"/>
                  <a:pt x="3014133" y="2099740"/>
                </a:cubicBezTo>
                <a:cubicBezTo>
                  <a:pt x="3011875" y="2090709"/>
                  <a:pt x="3011979" y="2080729"/>
                  <a:pt x="3007360" y="2072647"/>
                </a:cubicBezTo>
                <a:cubicBezTo>
                  <a:pt x="3002608" y="2064330"/>
                  <a:pt x="2994601" y="2058208"/>
                  <a:pt x="2987040" y="2052327"/>
                </a:cubicBezTo>
                <a:cubicBezTo>
                  <a:pt x="2951213" y="2024461"/>
                  <a:pt x="2950367" y="2026821"/>
                  <a:pt x="2912533" y="2011687"/>
                </a:cubicBezTo>
                <a:cubicBezTo>
                  <a:pt x="2903502" y="2002656"/>
                  <a:pt x="2895137" y="1992906"/>
                  <a:pt x="2885440" y="1984594"/>
                </a:cubicBezTo>
                <a:cubicBezTo>
                  <a:pt x="2879259" y="1979296"/>
                  <a:pt x="2871246" y="1976408"/>
                  <a:pt x="2865120" y="1971047"/>
                </a:cubicBezTo>
                <a:cubicBezTo>
                  <a:pt x="2817225" y="1929138"/>
                  <a:pt x="2850415" y="1943567"/>
                  <a:pt x="2810933" y="1930407"/>
                </a:cubicBezTo>
                <a:cubicBezTo>
                  <a:pt x="2806417" y="1923634"/>
                  <a:pt x="2803142" y="1915843"/>
                  <a:pt x="2797386" y="1910087"/>
                </a:cubicBezTo>
                <a:cubicBezTo>
                  <a:pt x="2784255" y="1896956"/>
                  <a:pt x="2773274" y="1895276"/>
                  <a:pt x="2756746" y="1889767"/>
                </a:cubicBezTo>
                <a:cubicBezTo>
                  <a:pt x="2700880" y="1833901"/>
                  <a:pt x="2779525" y="1907210"/>
                  <a:pt x="2702560" y="1855900"/>
                </a:cubicBezTo>
                <a:cubicBezTo>
                  <a:pt x="2691933" y="1848815"/>
                  <a:pt x="2685684" y="1836470"/>
                  <a:pt x="2675466" y="1828807"/>
                </a:cubicBezTo>
                <a:cubicBezTo>
                  <a:pt x="2662072" y="1818762"/>
                  <a:pt x="2643750" y="1813719"/>
                  <a:pt x="2628053" y="1808487"/>
                </a:cubicBezTo>
                <a:cubicBezTo>
                  <a:pt x="2623537" y="1801714"/>
                  <a:pt x="2620262" y="1793923"/>
                  <a:pt x="2614506" y="1788167"/>
                </a:cubicBezTo>
                <a:cubicBezTo>
                  <a:pt x="2608750" y="1782411"/>
                  <a:pt x="2601668" y="1777827"/>
                  <a:pt x="2594186" y="1774620"/>
                </a:cubicBezTo>
                <a:cubicBezTo>
                  <a:pt x="2563802" y="1761598"/>
                  <a:pt x="2573136" y="1774255"/>
                  <a:pt x="2546773" y="1761074"/>
                </a:cubicBezTo>
                <a:cubicBezTo>
                  <a:pt x="2534998" y="1755186"/>
                  <a:pt x="2525129" y="1745644"/>
                  <a:pt x="2512906" y="1740754"/>
                </a:cubicBezTo>
                <a:cubicBezTo>
                  <a:pt x="2502217" y="1736478"/>
                  <a:pt x="2490209" y="1736772"/>
                  <a:pt x="2479040" y="1733980"/>
                </a:cubicBezTo>
                <a:cubicBezTo>
                  <a:pt x="2448372" y="1726313"/>
                  <a:pt x="2421654" y="1707781"/>
                  <a:pt x="2390986" y="1700114"/>
                </a:cubicBezTo>
                <a:cubicBezTo>
                  <a:pt x="2379817" y="1697322"/>
                  <a:pt x="2368377" y="1695752"/>
                  <a:pt x="2357120" y="1693340"/>
                </a:cubicBezTo>
                <a:cubicBezTo>
                  <a:pt x="2336766" y="1688978"/>
                  <a:pt x="2316354" y="1684842"/>
                  <a:pt x="2296160" y="1679794"/>
                </a:cubicBezTo>
                <a:cubicBezTo>
                  <a:pt x="2280214" y="1675807"/>
                  <a:pt x="2264551" y="1670763"/>
                  <a:pt x="2248746" y="1666247"/>
                </a:cubicBezTo>
                <a:lnTo>
                  <a:pt x="1564640" y="1673020"/>
                </a:lnTo>
                <a:cubicBezTo>
                  <a:pt x="1557502" y="1673157"/>
                  <a:pt x="1551247" y="1678062"/>
                  <a:pt x="1544320" y="1679794"/>
                </a:cubicBezTo>
                <a:cubicBezTo>
                  <a:pt x="1533151" y="1682586"/>
                  <a:pt x="1521742" y="1684309"/>
                  <a:pt x="1510453" y="1686567"/>
                </a:cubicBezTo>
                <a:lnTo>
                  <a:pt x="1253066" y="1679794"/>
                </a:lnTo>
                <a:cubicBezTo>
                  <a:pt x="1241858" y="1679285"/>
                  <a:pt x="1191702" y="1668875"/>
                  <a:pt x="1178560" y="1666247"/>
                </a:cubicBezTo>
                <a:cubicBezTo>
                  <a:pt x="1171787" y="1661731"/>
                  <a:pt x="1163996" y="1658456"/>
                  <a:pt x="1158240" y="1652700"/>
                </a:cubicBezTo>
                <a:cubicBezTo>
                  <a:pt x="1143852" y="1638312"/>
                  <a:pt x="1144531" y="1629690"/>
                  <a:pt x="1137920" y="1612060"/>
                </a:cubicBezTo>
                <a:cubicBezTo>
                  <a:pt x="1133651" y="1600676"/>
                  <a:pt x="1130278" y="1588822"/>
                  <a:pt x="1124373" y="1578194"/>
                </a:cubicBezTo>
                <a:cubicBezTo>
                  <a:pt x="1118891" y="1568326"/>
                  <a:pt x="1110315" y="1560493"/>
                  <a:pt x="1104053" y="1551100"/>
                </a:cubicBezTo>
                <a:cubicBezTo>
                  <a:pt x="1082725" y="1519108"/>
                  <a:pt x="1086451" y="1525387"/>
                  <a:pt x="1076960" y="1496914"/>
                </a:cubicBezTo>
                <a:cubicBezTo>
                  <a:pt x="1074702" y="1463047"/>
                  <a:pt x="1073934" y="1429048"/>
                  <a:pt x="1070186" y="1395314"/>
                </a:cubicBezTo>
                <a:cubicBezTo>
                  <a:pt x="1069398" y="1388218"/>
                  <a:pt x="1064247" y="1382085"/>
                  <a:pt x="1063413" y="1374994"/>
                </a:cubicBezTo>
                <a:cubicBezTo>
                  <a:pt x="1059711" y="1343522"/>
                  <a:pt x="1060140" y="1311663"/>
                  <a:pt x="1056640" y="1280167"/>
                </a:cubicBezTo>
                <a:cubicBezTo>
                  <a:pt x="1054491" y="1260829"/>
                  <a:pt x="1040402" y="1228760"/>
                  <a:pt x="1036320" y="1212434"/>
                </a:cubicBezTo>
                <a:lnTo>
                  <a:pt x="1029546" y="1185340"/>
                </a:lnTo>
                <a:cubicBezTo>
                  <a:pt x="1022773" y="1072451"/>
                  <a:pt x="1036653" y="956389"/>
                  <a:pt x="1009226" y="846674"/>
                </a:cubicBezTo>
                <a:cubicBezTo>
                  <a:pt x="1004711" y="828612"/>
                  <a:pt x="999332" y="810744"/>
                  <a:pt x="995680" y="792487"/>
                </a:cubicBezTo>
                <a:cubicBezTo>
                  <a:pt x="993422" y="781198"/>
                  <a:pt x="994497" y="768684"/>
                  <a:pt x="988906" y="758620"/>
                </a:cubicBezTo>
                <a:cubicBezTo>
                  <a:pt x="982703" y="747455"/>
                  <a:pt x="970844" y="740558"/>
                  <a:pt x="961813" y="731527"/>
                </a:cubicBezTo>
                <a:cubicBezTo>
                  <a:pt x="944103" y="678398"/>
                  <a:pt x="960510" y="698234"/>
                  <a:pt x="914400" y="670567"/>
                </a:cubicBezTo>
                <a:cubicBezTo>
                  <a:pt x="909884" y="659278"/>
                  <a:pt x="908637" y="646040"/>
                  <a:pt x="900853" y="636700"/>
                </a:cubicBezTo>
                <a:cubicBezTo>
                  <a:pt x="896282" y="631215"/>
                  <a:pt x="886556" y="633760"/>
                  <a:pt x="880533" y="629927"/>
                </a:cubicBezTo>
                <a:cubicBezTo>
                  <a:pt x="861485" y="617806"/>
                  <a:pt x="844408" y="602834"/>
                  <a:pt x="826346" y="589287"/>
                </a:cubicBezTo>
                <a:cubicBezTo>
                  <a:pt x="821831" y="582514"/>
                  <a:pt x="816441" y="576248"/>
                  <a:pt x="812800" y="568967"/>
                </a:cubicBezTo>
                <a:cubicBezTo>
                  <a:pt x="809607" y="562581"/>
                  <a:pt x="807988" y="555512"/>
                  <a:pt x="806026" y="548647"/>
                </a:cubicBezTo>
                <a:cubicBezTo>
                  <a:pt x="792121" y="499980"/>
                  <a:pt x="806446" y="543550"/>
                  <a:pt x="792480" y="487687"/>
                </a:cubicBezTo>
                <a:cubicBezTo>
                  <a:pt x="790748" y="480760"/>
                  <a:pt x="787964" y="474140"/>
                  <a:pt x="785706" y="467367"/>
                </a:cubicBezTo>
                <a:cubicBezTo>
                  <a:pt x="783448" y="343189"/>
                  <a:pt x="782874" y="218970"/>
                  <a:pt x="778933" y="94834"/>
                </a:cubicBezTo>
                <a:cubicBezTo>
                  <a:pt x="778355" y="76640"/>
                  <a:pt x="781000" y="56559"/>
                  <a:pt x="772160" y="40647"/>
                </a:cubicBezTo>
                <a:cubicBezTo>
                  <a:pt x="767639" y="32509"/>
                  <a:pt x="754017" y="36431"/>
                  <a:pt x="745066" y="33874"/>
                </a:cubicBezTo>
                <a:cubicBezTo>
                  <a:pt x="696459" y="19986"/>
                  <a:pt x="759747" y="34100"/>
                  <a:pt x="690880" y="20327"/>
                </a:cubicBezTo>
                <a:cubicBezTo>
                  <a:pt x="674695" y="9537"/>
                  <a:pt x="664872" y="-303"/>
                  <a:pt x="643466" y="7"/>
                </a:cubicBezTo>
                <a:cubicBezTo>
                  <a:pt x="496657" y="2135"/>
                  <a:pt x="349955" y="9038"/>
                  <a:pt x="203200" y="13554"/>
                </a:cubicBezTo>
                <a:cubicBezTo>
                  <a:pt x="189653" y="15812"/>
                  <a:pt x="175989" y="17449"/>
                  <a:pt x="162560" y="20327"/>
                </a:cubicBezTo>
                <a:cubicBezTo>
                  <a:pt x="144355" y="24228"/>
                  <a:pt x="126708" y="30638"/>
                  <a:pt x="108373" y="33874"/>
                </a:cubicBezTo>
                <a:cubicBezTo>
                  <a:pt x="60103" y="42392"/>
                  <a:pt x="45906" y="40647"/>
                  <a:pt x="0" y="40647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E08B9217-13D5-B244-D45B-887BA7B335F6}"/>
              </a:ext>
            </a:extLst>
          </p:cNvPr>
          <p:cNvSpPr/>
          <p:nvPr/>
        </p:nvSpPr>
        <p:spPr>
          <a:xfrm>
            <a:off x="440267" y="508000"/>
            <a:ext cx="1165013" cy="1246319"/>
          </a:xfrm>
          <a:custGeom>
            <a:avLst/>
            <a:gdLst>
              <a:gd name="connsiteX0" fmla="*/ 1002453 w 1165013"/>
              <a:gd name="connsiteY0" fmla="*/ 0 h 1246319"/>
              <a:gd name="connsiteX1" fmla="*/ 1083733 w 1165013"/>
              <a:gd name="connsiteY1" fmla="*/ 6773 h 1246319"/>
              <a:gd name="connsiteX2" fmla="*/ 1110826 w 1165013"/>
              <a:gd name="connsiteY2" fmla="*/ 20320 h 1246319"/>
              <a:gd name="connsiteX3" fmla="*/ 1131146 w 1165013"/>
              <a:gd name="connsiteY3" fmla="*/ 27093 h 1246319"/>
              <a:gd name="connsiteX4" fmla="*/ 1165013 w 1165013"/>
              <a:gd name="connsiteY4" fmla="*/ 88053 h 1246319"/>
              <a:gd name="connsiteX5" fmla="*/ 1158240 w 1165013"/>
              <a:gd name="connsiteY5" fmla="*/ 155787 h 1246319"/>
              <a:gd name="connsiteX6" fmla="*/ 1131146 w 1165013"/>
              <a:gd name="connsiteY6" fmla="*/ 162560 h 1246319"/>
              <a:gd name="connsiteX7" fmla="*/ 1104053 w 1165013"/>
              <a:gd name="connsiteY7" fmla="*/ 176107 h 1246319"/>
              <a:gd name="connsiteX8" fmla="*/ 1083733 w 1165013"/>
              <a:gd name="connsiteY8" fmla="*/ 182880 h 1246319"/>
              <a:gd name="connsiteX9" fmla="*/ 1049866 w 1165013"/>
              <a:gd name="connsiteY9" fmla="*/ 209973 h 1246319"/>
              <a:gd name="connsiteX10" fmla="*/ 1022773 w 1165013"/>
              <a:gd name="connsiteY10" fmla="*/ 216747 h 1246319"/>
              <a:gd name="connsiteX11" fmla="*/ 934720 w 1165013"/>
              <a:gd name="connsiteY11" fmla="*/ 223520 h 1246319"/>
              <a:gd name="connsiteX12" fmla="*/ 670560 w 1165013"/>
              <a:gd name="connsiteY12" fmla="*/ 216747 h 1246319"/>
              <a:gd name="connsiteX13" fmla="*/ 609600 w 1165013"/>
              <a:gd name="connsiteY13" fmla="*/ 209973 h 1246319"/>
              <a:gd name="connsiteX14" fmla="*/ 480906 w 1165013"/>
              <a:gd name="connsiteY14" fmla="*/ 203200 h 1246319"/>
              <a:gd name="connsiteX15" fmla="*/ 453813 w 1165013"/>
              <a:gd name="connsiteY15" fmla="*/ 196427 h 1246319"/>
              <a:gd name="connsiteX16" fmla="*/ 67733 w 1165013"/>
              <a:gd name="connsiteY16" fmla="*/ 203200 h 1246319"/>
              <a:gd name="connsiteX17" fmla="*/ 47413 w 1165013"/>
              <a:gd name="connsiteY17" fmla="*/ 216747 h 1246319"/>
              <a:gd name="connsiteX18" fmla="*/ 20320 w 1165013"/>
              <a:gd name="connsiteY18" fmla="*/ 291253 h 1246319"/>
              <a:gd name="connsiteX19" fmla="*/ 0 w 1165013"/>
              <a:gd name="connsiteY19" fmla="*/ 386080 h 1246319"/>
              <a:gd name="connsiteX20" fmla="*/ 13546 w 1165013"/>
              <a:gd name="connsiteY20" fmla="*/ 1165013 h 1246319"/>
              <a:gd name="connsiteX21" fmla="*/ 27093 w 1165013"/>
              <a:gd name="connsiteY21" fmla="*/ 1185333 h 1246319"/>
              <a:gd name="connsiteX22" fmla="*/ 74506 w 1165013"/>
              <a:gd name="connsiteY22" fmla="*/ 1205653 h 1246319"/>
              <a:gd name="connsiteX23" fmla="*/ 189653 w 1165013"/>
              <a:gd name="connsiteY23" fmla="*/ 1212427 h 1246319"/>
              <a:gd name="connsiteX24" fmla="*/ 270933 w 1165013"/>
              <a:gd name="connsiteY24" fmla="*/ 1225973 h 1246319"/>
              <a:gd name="connsiteX25" fmla="*/ 311573 w 1165013"/>
              <a:gd name="connsiteY25" fmla="*/ 1232747 h 1246319"/>
              <a:gd name="connsiteX26" fmla="*/ 331893 w 1165013"/>
              <a:gd name="connsiteY26" fmla="*/ 1239520 h 1246319"/>
              <a:gd name="connsiteX27" fmla="*/ 508000 w 1165013"/>
              <a:gd name="connsiteY27" fmla="*/ 1246293 h 1246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65013" h="1246319">
                <a:moveTo>
                  <a:pt x="1002453" y="0"/>
                </a:moveTo>
                <a:cubicBezTo>
                  <a:pt x="1029546" y="2258"/>
                  <a:pt x="1057011" y="1763"/>
                  <a:pt x="1083733" y="6773"/>
                </a:cubicBezTo>
                <a:cubicBezTo>
                  <a:pt x="1093657" y="8634"/>
                  <a:pt x="1101545" y="16343"/>
                  <a:pt x="1110826" y="20320"/>
                </a:cubicBezTo>
                <a:cubicBezTo>
                  <a:pt x="1117388" y="23132"/>
                  <a:pt x="1124373" y="24835"/>
                  <a:pt x="1131146" y="27093"/>
                </a:cubicBezTo>
                <a:cubicBezTo>
                  <a:pt x="1162200" y="73674"/>
                  <a:pt x="1153092" y="52287"/>
                  <a:pt x="1165013" y="88053"/>
                </a:cubicBezTo>
                <a:cubicBezTo>
                  <a:pt x="1162755" y="110631"/>
                  <a:pt x="1167629" y="135130"/>
                  <a:pt x="1158240" y="155787"/>
                </a:cubicBezTo>
                <a:cubicBezTo>
                  <a:pt x="1154388" y="164262"/>
                  <a:pt x="1139863" y="159291"/>
                  <a:pt x="1131146" y="162560"/>
                </a:cubicBezTo>
                <a:cubicBezTo>
                  <a:pt x="1121692" y="166105"/>
                  <a:pt x="1113334" y="172130"/>
                  <a:pt x="1104053" y="176107"/>
                </a:cubicBezTo>
                <a:cubicBezTo>
                  <a:pt x="1097491" y="178919"/>
                  <a:pt x="1090506" y="180622"/>
                  <a:pt x="1083733" y="182880"/>
                </a:cubicBezTo>
                <a:cubicBezTo>
                  <a:pt x="1072444" y="191911"/>
                  <a:pt x="1062504" y="202952"/>
                  <a:pt x="1049866" y="209973"/>
                </a:cubicBezTo>
                <a:cubicBezTo>
                  <a:pt x="1041728" y="214494"/>
                  <a:pt x="1032018" y="215659"/>
                  <a:pt x="1022773" y="216747"/>
                </a:cubicBezTo>
                <a:cubicBezTo>
                  <a:pt x="993537" y="220187"/>
                  <a:pt x="964071" y="221262"/>
                  <a:pt x="934720" y="223520"/>
                </a:cubicBezTo>
                <a:lnTo>
                  <a:pt x="670560" y="216747"/>
                </a:lnTo>
                <a:cubicBezTo>
                  <a:pt x="650133" y="215896"/>
                  <a:pt x="629993" y="211430"/>
                  <a:pt x="609600" y="209973"/>
                </a:cubicBezTo>
                <a:cubicBezTo>
                  <a:pt x="566752" y="206912"/>
                  <a:pt x="523804" y="205458"/>
                  <a:pt x="480906" y="203200"/>
                </a:cubicBezTo>
                <a:cubicBezTo>
                  <a:pt x="471875" y="200942"/>
                  <a:pt x="463028" y="197744"/>
                  <a:pt x="453813" y="196427"/>
                </a:cubicBezTo>
                <a:cubicBezTo>
                  <a:pt x="320474" y="177378"/>
                  <a:pt x="221146" y="196672"/>
                  <a:pt x="67733" y="203200"/>
                </a:cubicBezTo>
                <a:cubicBezTo>
                  <a:pt x="60960" y="207716"/>
                  <a:pt x="52711" y="210566"/>
                  <a:pt x="47413" y="216747"/>
                </a:cubicBezTo>
                <a:cubicBezTo>
                  <a:pt x="20675" y="247941"/>
                  <a:pt x="28581" y="252699"/>
                  <a:pt x="20320" y="291253"/>
                </a:cubicBezTo>
                <a:cubicBezTo>
                  <a:pt x="-4996" y="409396"/>
                  <a:pt x="16058" y="289727"/>
                  <a:pt x="0" y="386080"/>
                </a:cubicBezTo>
                <a:cubicBezTo>
                  <a:pt x="4515" y="645724"/>
                  <a:pt x="4748" y="905478"/>
                  <a:pt x="13546" y="1165013"/>
                </a:cubicBezTo>
                <a:cubicBezTo>
                  <a:pt x="13822" y="1173149"/>
                  <a:pt x="21337" y="1179577"/>
                  <a:pt x="27093" y="1185333"/>
                </a:cubicBezTo>
                <a:cubicBezTo>
                  <a:pt x="39585" y="1197825"/>
                  <a:pt x="57324" y="1204017"/>
                  <a:pt x="74506" y="1205653"/>
                </a:cubicBezTo>
                <a:cubicBezTo>
                  <a:pt x="112781" y="1209298"/>
                  <a:pt x="151271" y="1210169"/>
                  <a:pt x="189653" y="1212427"/>
                </a:cubicBezTo>
                <a:cubicBezTo>
                  <a:pt x="280475" y="1225401"/>
                  <a:pt x="198326" y="1212772"/>
                  <a:pt x="270933" y="1225973"/>
                </a:cubicBezTo>
                <a:cubicBezTo>
                  <a:pt x="284445" y="1228430"/>
                  <a:pt x="298166" y="1229768"/>
                  <a:pt x="311573" y="1232747"/>
                </a:cubicBezTo>
                <a:cubicBezTo>
                  <a:pt x="318543" y="1234296"/>
                  <a:pt x="324783" y="1238874"/>
                  <a:pt x="331893" y="1239520"/>
                </a:cubicBezTo>
                <a:cubicBezTo>
                  <a:pt x="415537" y="1247124"/>
                  <a:pt x="440010" y="1246293"/>
                  <a:pt x="508000" y="1246293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74A1DE3-AC65-B94A-46A3-27954CFD1649}"/>
              </a:ext>
            </a:extLst>
          </p:cNvPr>
          <p:cNvCxnSpPr>
            <a:cxnSpLocks/>
          </p:cNvCxnSpPr>
          <p:nvPr/>
        </p:nvCxnSpPr>
        <p:spPr>
          <a:xfrm>
            <a:off x="945252" y="1632525"/>
            <a:ext cx="0" cy="2199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37A52426-6B74-6333-B59B-02CEA530F47A}"/>
              </a:ext>
            </a:extLst>
          </p:cNvPr>
          <p:cNvSpPr txBox="1"/>
          <p:nvPr/>
        </p:nvSpPr>
        <p:spPr>
          <a:xfrm>
            <a:off x="-43532" y="1640819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23ctf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B2B9F3-5E02-33C6-BDD1-D07B439A3658}"/>
              </a:ext>
            </a:extLst>
          </p:cNvPr>
          <p:cNvSpPr txBox="1"/>
          <p:nvPr/>
        </p:nvSpPr>
        <p:spPr>
          <a:xfrm>
            <a:off x="3751855" y="1889176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19ctf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6310ABC3-FAA0-001E-A6DB-2728530B12F7}"/>
              </a:ext>
            </a:extLst>
          </p:cNvPr>
          <p:cNvCxnSpPr>
            <a:cxnSpLocks/>
          </p:cNvCxnSpPr>
          <p:nvPr/>
        </p:nvCxnSpPr>
        <p:spPr>
          <a:xfrm flipH="1">
            <a:off x="3645036" y="1933524"/>
            <a:ext cx="152912" cy="1899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584F6FEF-262D-A6EC-034C-4F1782B4CF09}"/>
              </a:ext>
            </a:extLst>
          </p:cNvPr>
          <p:cNvCxnSpPr>
            <a:cxnSpLocks/>
          </p:cNvCxnSpPr>
          <p:nvPr/>
        </p:nvCxnSpPr>
        <p:spPr>
          <a:xfrm flipH="1">
            <a:off x="2396037" y="1757507"/>
            <a:ext cx="152912" cy="1899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EC16C8B3-E926-E45A-24B5-748E2F99BE56}"/>
              </a:ext>
            </a:extLst>
          </p:cNvPr>
          <p:cNvCxnSpPr>
            <a:cxnSpLocks/>
          </p:cNvCxnSpPr>
          <p:nvPr/>
        </p:nvCxnSpPr>
        <p:spPr>
          <a:xfrm flipH="1">
            <a:off x="2057383" y="307478"/>
            <a:ext cx="152912" cy="1899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7CE1FD4C-B0D3-4803-DF23-F048E21C2EDF}"/>
              </a:ext>
            </a:extLst>
          </p:cNvPr>
          <p:cNvCxnSpPr>
            <a:cxnSpLocks/>
          </p:cNvCxnSpPr>
          <p:nvPr/>
        </p:nvCxnSpPr>
        <p:spPr>
          <a:xfrm flipV="1">
            <a:off x="401010" y="1556683"/>
            <a:ext cx="105017" cy="2638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F7EE22D5-12A9-F6E5-196F-CD896308948E}"/>
              </a:ext>
            </a:extLst>
          </p:cNvPr>
          <p:cNvSpPr txBox="1"/>
          <p:nvPr/>
        </p:nvSpPr>
        <p:spPr>
          <a:xfrm>
            <a:off x="2176240" y="179903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22ctf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06F4DBA-30DC-1376-CEC6-0C8D8C84BA8A}"/>
              </a:ext>
            </a:extLst>
          </p:cNvPr>
          <p:cNvSpPr txBox="1"/>
          <p:nvPr/>
        </p:nvSpPr>
        <p:spPr>
          <a:xfrm>
            <a:off x="2074314" y="1609630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20ctf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7F5EAA8-2784-21A9-B663-F3E79533E4E7}"/>
              </a:ext>
            </a:extLst>
          </p:cNvPr>
          <p:cNvSpPr txBox="1"/>
          <p:nvPr/>
        </p:nvSpPr>
        <p:spPr>
          <a:xfrm>
            <a:off x="2506340" y="990755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21ctf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9E801CE4-E525-D6AC-ACDD-C910B9347257}"/>
              </a:ext>
            </a:extLst>
          </p:cNvPr>
          <p:cNvCxnSpPr>
            <a:cxnSpLocks/>
          </p:cNvCxnSpPr>
          <p:nvPr/>
        </p:nvCxnSpPr>
        <p:spPr>
          <a:xfrm flipH="1">
            <a:off x="2339419" y="1108472"/>
            <a:ext cx="209530" cy="1607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8" name="Picture 97" descr="A logo with a horse head&#10;&#10;Description automatically generated">
            <a:extLst>
              <a:ext uri="{FF2B5EF4-FFF2-40B4-BE49-F238E27FC236}">
                <a16:creationId xmlns:a16="http://schemas.microsoft.com/office/drawing/2014/main" id="{CA1430F2-69EB-111A-AB99-B4176493D7C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793" y="6315854"/>
            <a:ext cx="1219751" cy="1077447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8B869B50-9717-9697-FBE7-4404C0811F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48245" y="6682997"/>
            <a:ext cx="1239081" cy="845589"/>
          </a:xfrm>
          <a:prstGeom prst="rect">
            <a:avLst/>
          </a:prstGeom>
        </p:spPr>
      </p:pic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8D761B31-4778-0EB4-D7F1-3964D9B82B18}"/>
              </a:ext>
            </a:extLst>
          </p:cNvPr>
          <p:cNvSpPr/>
          <p:nvPr/>
        </p:nvSpPr>
        <p:spPr>
          <a:xfrm>
            <a:off x="3657600" y="2219351"/>
            <a:ext cx="4375355" cy="2578791"/>
          </a:xfrm>
          <a:custGeom>
            <a:avLst/>
            <a:gdLst>
              <a:gd name="connsiteX0" fmla="*/ 4375355 w 4375355"/>
              <a:gd name="connsiteY0" fmla="*/ 2578791 h 2578791"/>
              <a:gd name="connsiteX1" fmla="*/ 4326194 w 4375355"/>
              <a:gd name="connsiteY1" fmla="*/ 2559126 h 2578791"/>
              <a:gd name="connsiteX2" fmla="*/ 4218039 w 4375355"/>
              <a:gd name="connsiteY2" fmla="*/ 2490301 h 2578791"/>
              <a:gd name="connsiteX3" fmla="*/ 4188542 w 4375355"/>
              <a:gd name="connsiteY3" fmla="*/ 2470636 h 2578791"/>
              <a:gd name="connsiteX4" fmla="*/ 4149213 w 4375355"/>
              <a:gd name="connsiteY4" fmla="*/ 2431307 h 2578791"/>
              <a:gd name="connsiteX5" fmla="*/ 4041058 w 4375355"/>
              <a:gd name="connsiteY5" fmla="*/ 2352649 h 2578791"/>
              <a:gd name="connsiteX6" fmla="*/ 4011561 w 4375355"/>
              <a:gd name="connsiteY6" fmla="*/ 2303488 h 2578791"/>
              <a:gd name="connsiteX7" fmla="*/ 3982065 w 4375355"/>
              <a:gd name="connsiteY7" fmla="*/ 2264159 h 2578791"/>
              <a:gd name="connsiteX8" fmla="*/ 3932903 w 4375355"/>
              <a:gd name="connsiteY8" fmla="*/ 2156004 h 2578791"/>
              <a:gd name="connsiteX9" fmla="*/ 3923071 w 4375355"/>
              <a:gd name="connsiteY9" fmla="*/ 2116675 h 2578791"/>
              <a:gd name="connsiteX10" fmla="*/ 3834581 w 4375355"/>
              <a:gd name="connsiteY10" fmla="*/ 2047849 h 2578791"/>
              <a:gd name="connsiteX11" fmla="*/ 3775587 w 4375355"/>
              <a:gd name="connsiteY11" fmla="*/ 1988855 h 2578791"/>
              <a:gd name="connsiteX12" fmla="*/ 3736258 w 4375355"/>
              <a:gd name="connsiteY12" fmla="*/ 1949526 h 2578791"/>
              <a:gd name="connsiteX13" fmla="*/ 3706761 w 4375355"/>
              <a:gd name="connsiteY13" fmla="*/ 1910197 h 2578791"/>
              <a:gd name="connsiteX14" fmla="*/ 3657600 w 4375355"/>
              <a:gd name="connsiteY14" fmla="*/ 1870868 h 2578791"/>
              <a:gd name="connsiteX15" fmla="*/ 3559277 w 4375355"/>
              <a:gd name="connsiteY15" fmla="*/ 1772546 h 2578791"/>
              <a:gd name="connsiteX16" fmla="*/ 3510116 w 4375355"/>
              <a:gd name="connsiteY16" fmla="*/ 1713552 h 2578791"/>
              <a:gd name="connsiteX17" fmla="*/ 3480619 w 4375355"/>
              <a:gd name="connsiteY17" fmla="*/ 1674223 h 2578791"/>
              <a:gd name="connsiteX18" fmla="*/ 3421626 w 4375355"/>
              <a:gd name="connsiteY18" fmla="*/ 1644726 h 2578791"/>
              <a:gd name="connsiteX19" fmla="*/ 3392129 w 4375355"/>
              <a:gd name="connsiteY19" fmla="*/ 1615230 h 2578791"/>
              <a:gd name="connsiteX20" fmla="*/ 3362632 w 4375355"/>
              <a:gd name="connsiteY20" fmla="*/ 1605397 h 2578791"/>
              <a:gd name="connsiteX21" fmla="*/ 3313471 w 4375355"/>
              <a:gd name="connsiteY21" fmla="*/ 1585733 h 2578791"/>
              <a:gd name="connsiteX22" fmla="*/ 3264310 w 4375355"/>
              <a:gd name="connsiteY22" fmla="*/ 1556236 h 2578791"/>
              <a:gd name="connsiteX23" fmla="*/ 3234813 w 4375355"/>
              <a:gd name="connsiteY23" fmla="*/ 1536572 h 2578791"/>
              <a:gd name="connsiteX24" fmla="*/ 3146323 w 4375355"/>
              <a:gd name="connsiteY24" fmla="*/ 1507075 h 2578791"/>
              <a:gd name="connsiteX25" fmla="*/ 3106994 w 4375355"/>
              <a:gd name="connsiteY25" fmla="*/ 1477578 h 2578791"/>
              <a:gd name="connsiteX26" fmla="*/ 3038168 w 4375355"/>
              <a:gd name="connsiteY26" fmla="*/ 1457914 h 2578791"/>
              <a:gd name="connsiteX27" fmla="*/ 2930013 w 4375355"/>
              <a:gd name="connsiteY27" fmla="*/ 1418584 h 2578791"/>
              <a:gd name="connsiteX28" fmla="*/ 2595716 w 4375355"/>
              <a:gd name="connsiteY28" fmla="*/ 1408752 h 2578791"/>
              <a:gd name="connsiteX29" fmla="*/ 2399071 w 4375355"/>
              <a:gd name="connsiteY29" fmla="*/ 1389088 h 2578791"/>
              <a:gd name="connsiteX30" fmla="*/ 2281084 w 4375355"/>
              <a:gd name="connsiteY30" fmla="*/ 1408752 h 2578791"/>
              <a:gd name="connsiteX31" fmla="*/ 2163097 w 4375355"/>
              <a:gd name="connsiteY31" fmla="*/ 1428417 h 2578791"/>
              <a:gd name="connsiteX32" fmla="*/ 2133600 w 4375355"/>
              <a:gd name="connsiteY32" fmla="*/ 1438249 h 2578791"/>
              <a:gd name="connsiteX33" fmla="*/ 1986116 w 4375355"/>
              <a:gd name="connsiteY33" fmla="*/ 1448081 h 2578791"/>
              <a:gd name="connsiteX34" fmla="*/ 1838632 w 4375355"/>
              <a:gd name="connsiteY34" fmla="*/ 1467746 h 2578791"/>
              <a:gd name="connsiteX35" fmla="*/ 1740310 w 4375355"/>
              <a:gd name="connsiteY35" fmla="*/ 1487410 h 2578791"/>
              <a:gd name="connsiteX36" fmla="*/ 1661652 w 4375355"/>
              <a:gd name="connsiteY36" fmla="*/ 1497243 h 2578791"/>
              <a:gd name="connsiteX37" fmla="*/ 1465006 w 4375355"/>
              <a:gd name="connsiteY37" fmla="*/ 1526739 h 2578791"/>
              <a:gd name="connsiteX38" fmla="*/ 1386348 w 4375355"/>
              <a:gd name="connsiteY38" fmla="*/ 1556236 h 2578791"/>
              <a:gd name="connsiteX39" fmla="*/ 1317523 w 4375355"/>
              <a:gd name="connsiteY39" fmla="*/ 1585733 h 2578791"/>
              <a:gd name="connsiteX40" fmla="*/ 1032387 w 4375355"/>
              <a:gd name="connsiteY40" fmla="*/ 1566068 h 2578791"/>
              <a:gd name="connsiteX41" fmla="*/ 1012723 w 4375355"/>
              <a:gd name="connsiteY41" fmla="*/ 1526739 h 2578791"/>
              <a:gd name="connsiteX42" fmla="*/ 1002890 w 4375355"/>
              <a:gd name="connsiteY42" fmla="*/ 1438249 h 2578791"/>
              <a:gd name="connsiteX43" fmla="*/ 914400 w 4375355"/>
              <a:gd name="connsiteY43" fmla="*/ 1359591 h 2578791"/>
              <a:gd name="connsiteX44" fmla="*/ 904568 w 4375355"/>
              <a:gd name="connsiteY44" fmla="*/ 1330094 h 2578791"/>
              <a:gd name="connsiteX45" fmla="*/ 835742 w 4375355"/>
              <a:gd name="connsiteY45" fmla="*/ 1261268 h 2578791"/>
              <a:gd name="connsiteX46" fmla="*/ 757084 w 4375355"/>
              <a:gd name="connsiteY46" fmla="*/ 1192443 h 2578791"/>
              <a:gd name="connsiteX47" fmla="*/ 688258 w 4375355"/>
              <a:gd name="connsiteY47" fmla="*/ 1113784 h 2578791"/>
              <a:gd name="connsiteX48" fmla="*/ 668594 w 4375355"/>
              <a:gd name="connsiteY48" fmla="*/ 1064623 h 2578791"/>
              <a:gd name="connsiteX49" fmla="*/ 648929 w 4375355"/>
              <a:gd name="connsiteY49" fmla="*/ 1035126 h 2578791"/>
              <a:gd name="connsiteX50" fmla="*/ 619432 w 4375355"/>
              <a:gd name="connsiteY50" fmla="*/ 966301 h 2578791"/>
              <a:gd name="connsiteX51" fmla="*/ 530942 w 4375355"/>
              <a:gd name="connsiteY51" fmla="*/ 838481 h 2578791"/>
              <a:gd name="connsiteX52" fmla="*/ 481781 w 4375355"/>
              <a:gd name="connsiteY52" fmla="*/ 651668 h 2578791"/>
              <a:gd name="connsiteX53" fmla="*/ 471948 w 4375355"/>
              <a:gd name="connsiteY53" fmla="*/ 573010 h 2578791"/>
              <a:gd name="connsiteX54" fmla="*/ 432619 w 4375355"/>
              <a:gd name="connsiteY54" fmla="*/ 474688 h 2578791"/>
              <a:gd name="connsiteX55" fmla="*/ 403123 w 4375355"/>
              <a:gd name="connsiteY55" fmla="*/ 396030 h 2578791"/>
              <a:gd name="connsiteX56" fmla="*/ 393290 w 4375355"/>
              <a:gd name="connsiteY56" fmla="*/ 366533 h 2578791"/>
              <a:gd name="connsiteX57" fmla="*/ 294968 w 4375355"/>
              <a:gd name="connsiteY57" fmla="*/ 258378 h 2578791"/>
              <a:gd name="connsiteX58" fmla="*/ 285135 w 4375355"/>
              <a:gd name="connsiteY58" fmla="*/ 228881 h 2578791"/>
              <a:gd name="connsiteX59" fmla="*/ 226142 w 4375355"/>
              <a:gd name="connsiteY59" fmla="*/ 199384 h 2578791"/>
              <a:gd name="connsiteX60" fmla="*/ 196645 w 4375355"/>
              <a:gd name="connsiteY60" fmla="*/ 169888 h 2578791"/>
              <a:gd name="connsiteX61" fmla="*/ 127819 w 4375355"/>
              <a:gd name="connsiteY61" fmla="*/ 130559 h 2578791"/>
              <a:gd name="connsiteX62" fmla="*/ 78658 w 4375355"/>
              <a:gd name="connsiteY62" fmla="*/ 91230 h 2578791"/>
              <a:gd name="connsiteX63" fmla="*/ 49161 w 4375355"/>
              <a:gd name="connsiteY63" fmla="*/ 61733 h 2578791"/>
              <a:gd name="connsiteX64" fmla="*/ 0 w 4375355"/>
              <a:gd name="connsiteY64" fmla="*/ 12572 h 2578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4375355" h="2578791">
                <a:moveTo>
                  <a:pt x="4375355" y="2578791"/>
                </a:moveTo>
                <a:cubicBezTo>
                  <a:pt x="4358968" y="2572236"/>
                  <a:pt x="4341980" y="2567019"/>
                  <a:pt x="4326194" y="2559126"/>
                </a:cubicBezTo>
                <a:cubicBezTo>
                  <a:pt x="4298412" y="2545235"/>
                  <a:pt x="4241430" y="2505895"/>
                  <a:pt x="4218039" y="2490301"/>
                </a:cubicBezTo>
                <a:cubicBezTo>
                  <a:pt x="4208207" y="2483746"/>
                  <a:pt x="4196898" y="2478992"/>
                  <a:pt x="4188542" y="2470636"/>
                </a:cubicBezTo>
                <a:cubicBezTo>
                  <a:pt x="4175432" y="2457526"/>
                  <a:pt x="4163456" y="2443176"/>
                  <a:pt x="4149213" y="2431307"/>
                </a:cubicBezTo>
                <a:cubicBezTo>
                  <a:pt x="4105162" y="2394598"/>
                  <a:pt x="4081938" y="2379903"/>
                  <a:pt x="4041058" y="2352649"/>
                </a:cubicBezTo>
                <a:cubicBezTo>
                  <a:pt x="4031226" y="2336262"/>
                  <a:pt x="4022162" y="2319389"/>
                  <a:pt x="4011561" y="2303488"/>
                </a:cubicBezTo>
                <a:cubicBezTo>
                  <a:pt x="4002471" y="2289853"/>
                  <a:pt x="3988846" y="2279077"/>
                  <a:pt x="3982065" y="2264159"/>
                </a:cubicBezTo>
                <a:cubicBezTo>
                  <a:pt x="3921651" y="2131248"/>
                  <a:pt x="4001610" y="2247613"/>
                  <a:pt x="3932903" y="2156004"/>
                </a:cubicBezTo>
                <a:cubicBezTo>
                  <a:pt x="3929626" y="2142894"/>
                  <a:pt x="3931367" y="2127342"/>
                  <a:pt x="3923071" y="2116675"/>
                </a:cubicBezTo>
                <a:cubicBezTo>
                  <a:pt x="3870991" y="2049716"/>
                  <a:pt x="3877993" y="2086438"/>
                  <a:pt x="3834581" y="2047849"/>
                </a:cubicBezTo>
                <a:cubicBezTo>
                  <a:pt x="3813796" y="2029373"/>
                  <a:pt x="3795252" y="2008520"/>
                  <a:pt x="3775587" y="1988855"/>
                </a:cubicBezTo>
                <a:cubicBezTo>
                  <a:pt x="3762477" y="1975745"/>
                  <a:pt x="3747382" y="1964358"/>
                  <a:pt x="3736258" y="1949526"/>
                </a:cubicBezTo>
                <a:cubicBezTo>
                  <a:pt x="3726426" y="1936416"/>
                  <a:pt x="3718348" y="1921784"/>
                  <a:pt x="3706761" y="1910197"/>
                </a:cubicBezTo>
                <a:cubicBezTo>
                  <a:pt x="3691922" y="1895358"/>
                  <a:pt x="3672942" y="1885187"/>
                  <a:pt x="3657600" y="1870868"/>
                </a:cubicBezTo>
                <a:cubicBezTo>
                  <a:pt x="3623716" y="1839243"/>
                  <a:pt x="3584987" y="1811112"/>
                  <a:pt x="3559277" y="1772546"/>
                </a:cubicBezTo>
                <a:cubicBezTo>
                  <a:pt x="3515819" y="1707357"/>
                  <a:pt x="3566891" y="1779790"/>
                  <a:pt x="3510116" y="1713552"/>
                </a:cubicBezTo>
                <a:cubicBezTo>
                  <a:pt x="3499451" y="1701110"/>
                  <a:pt x="3493554" y="1684284"/>
                  <a:pt x="3480619" y="1674223"/>
                </a:cubicBezTo>
                <a:cubicBezTo>
                  <a:pt x="3463265" y="1660725"/>
                  <a:pt x="3439919" y="1656921"/>
                  <a:pt x="3421626" y="1644726"/>
                </a:cubicBezTo>
                <a:cubicBezTo>
                  <a:pt x="3410057" y="1637013"/>
                  <a:pt x="3403699" y="1622943"/>
                  <a:pt x="3392129" y="1615230"/>
                </a:cubicBezTo>
                <a:cubicBezTo>
                  <a:pt x="3383505" y="1609481"/>
                  <a:pt x="3372336" y="1609036"/>
                  <a:pt x="3362632" y="1605397"/>
                </a:cubicBezTo>
                <a:cubicBezTo>
                  <a:pt x="3346106" y="1599200"/>
                  <a:pt x="3329257" y="1593626"/>
                  <a:pt x="3313471" y="1585733"/>
                </a:cubicBezTo>
                <a:cubicBezTo>
                  <a:pt x="3296378" y="1577187"/>
                  <a:pt x="3280516" y="1566364"/>
                  <a:pt x="3264310" y="1556236"/>
                </a:cubicBezTo>
                <a:cubicBezTo>
                  <a:pt x="3254289" y="1549973"/>
                  <a:pt x="3245674" y="1541227"/>
                  <a:pt x="3234813" y="1536572"/>
                </a:cubicBezTo>
                <a:cubicBezTo>
                  <a:pt x="3156864" y="1503165"/>
                  <a:pt x="3236109" y="1556956"/>
                  <a:pt x="3146323" y="1507075"/>
                </a:cubicBezTo>
                <a:cubicBezTo>
                  <a:pt x="3131998" y="1499117"/>
                  <a:pt x="3121912" y="1484359"/>
                  <a:pt x="3106994" y="1477578"/>
                </a:cubicBezTo>
                <a:cubicBezTo>
                  <a:pt x="3085273" y="1467705"/>
                  <a:pt x="3060804" y="1465459"/>
                  <a:pt x="3038168" y="1457914"/>
                </a:cubicBezTo>
                <a:cubicBezTo>
                  <a:pt x="3016597" y="1450724"/>
                  <a:pt x="2950744" y="1420139"/>
                  <a:pt x="2930013" y="1418584"/>
                </a:cubicBezTo>
                <a:cubicBezTo>
                  <a:pt x="2818845" y="1410246"/>
                  <a:pt x="2707148" y="1412029"/>
                  <a:pt x="2595716" y="1408752"/>
                </a:cubicBezTo>
                <a:cubicBezTo>
                  <a:pt x="2542315" y="1402077"/>
                  <a:pt x="2447177" y="1389088"/>
                  <a:pt x="2399071" y="1389088"/>
                </a:cubicBezTo>
                <a:cubicBezTo>
                  <a:pt x="2369519" y="1389088"/>
                  <a:pt x="2312720" y="1403169"/>
                  <a:pt x="2281084" y="1408752"/>
                </a:cubicBezTo>
                <a:cubicBezTo>
                  <a:pt x="2241819" y="1415681"/>
                  <a:pt x="2202194" y="1420598"/>
                  <a:pt x="2163097" y="1428417"/>
                </a:cubicBezTo>
                <a:cubicBezTo>
                  <a:pt x="2152934" y="1430450"/>
                  <a:pt x="2143901" y="1437105"/>
                  <a:pt x="2133600" y="1438249"/>
                </a:cubicBezTo>
                <a:cubicBezTo>
                  <a:pt x="2084631" y="1443690"/>
                  <a:pt x="2035277" y="1444804"/>
                  <a:pt x="1986116" y="1448081"/>
                </a:cubicBezTo>
                <a:cubicBezTo>
                  <a:pt x="1889662" y="1472196"/>
                  <a:pt x="2019195" y="1441952"/>
                  <a:pt x="1838632" y="1467746"/>
                </a:cubicBezTo>
                <a:cubicBezTo>
                  <a:pt x="1805545" y="1472473"/>
                  <a:pt x="1773278" y="1481915"/>
                  <a:pt x="1740310" y="1487410"/>
                </a:cubicBezTo>
                <a:cubicBezTo>
                  <a:pt x="1714246" y="1491754"/>
                  <a:pt x="1687752" y="1493122"/>
                  <a:pt x="1661652" y="1497243"/>
                </a:cubicBezTo>
                <a:cubicBezTo>
                  <a:pt x="1454084" y="1530017"/>
                  <a:pt x="1646784" y="1506542"/>
                  <a:pt x="1465006" y="1526739"/>
                </a:cubicBezTo>
                <a:cubicBezTo>
                  <a:pt x="1365189" y="1576649"/>
                  <a:pt x="1484520" y="1520537"/>
                  <a:pt x="1386348" y="1556236"/>
                </a:cubicBezTo>
                <a:cubicBezTo>
                  <a:pt x="1362891" y="1564766"/>
                  <a:pt x="1340465" y="1575901"/>
                  <a:pt x="1317523" y="1585733"/>
                </a:cubicBezTo>
                <a:cubicBezTo>
                  <a:pt x="1222478" y="1579178"/>
                  <a:pt x="1125922" y="1584172"/>
                  <a:pt x="1032387" y="1566068"/>
                </a:cubicBezTo>
                <a:cubicBezTo>
                  <a:pt x="1017997" y="1563283"/>
                  <a:pt x="1016019" y="1541021"/>
                  <a:pt x="1012723" y="1526739"/>
                </a:cubicBezTo>
                <a:cubicBezTo>
                  <a:pt x="1006050" y="1497821"/>
                  <a:pt x="1011618" y="1466615"/>
                  <a:pt x="1002890" y="1438249"/>
                </a:cubicBezTo>
                <a:cubicBezTo>
                  <a:pt x="991618" y="1401615"/>
                  <a:pt x="940294" y="1376854"/>
                  <a:pt x="914400" y="1359591"/>
                </a:cubicBezTo>
                <a:cubicBezTo>
                  <a:pt x="911123" y="1349759"/>
                  <a:pt x="911042" y="1338187"/>
                  <a:pt x="904568" y="1330094"/>
                </a:cubicBezTo>
                <a:cubicBezTo>
                  <a:pt x="884300" y="1304759"/>
                  <a:pt x="861077" y="1281536"/>
                  <a:pt x="835742" y="1261268"/>
                </a:cubicBezTo>
                <a:cubicBezTo>
                  <a:pt x="815089" y="1244746"/>
                  <a:pt x="775337" y="1215911"/>
                  <a:pt x="757084" y="1192443"/>
                </a:cubicBezTo>
                <a:cubicBezTo>
                  <a:pt x="695315" y="1113026"/>
                  <a:pt x="745362" y="1151854"/>
                  <a:pt x="688258" y="1113784"/>
                </a:cubicBezTo>
                <a:cubicBezTo>
                  <a:pt x="681703" y="1097397"/>
                  <a:pt x="676487" y="1080409"/>
                  <a:pt x="668594" y="1064623"/>
                </a:cubicBezTo>
                <a:cubicBezTo>
                  <a:pt x="663309" y="1054054"/>
                  <a:pt x="654214" y="1045695"/>
                  <a:pt x="648929" y="1035126"/>
                </a:cubicBezTo>
                <a:cubicBezTo>
                  <a:pt x="619812" y="976894"/>
                  <a:pt x="664450" y="1035875"/>
                  <a:pt x="619432" y="966301"/>
                </a:cubicBezTo>
                <a:cubicBezTo>
                  <a:pt x="591280" y="922794"/>
                  <a:pt x="530942" y="838481"/>
                  <a:pt x="530942" y="838481"/>
                </a:cubicBezTo>
                <a:cubicBezTo>
                  <a:pt x="504045" y="757791"/>
                  <a:pt x="502025" y="757947"/>
                  <a:pt x="481781" y="651668"/>
                </a:cubicBezTo>
                <a:cubicBezTo>
                  <a:pt x="476837" y="625711"/>
                  <a:pt x="479020" y="598469"/>
                  <a:pt x="471948" y="573010"/>
                </a:cubicBezTo>
                <a:cubicBezTo>
                  <a:pt x="462500" y="538999"/>
                  <a:pt x="443781" y="508175"/>
                  <a:pt x="432619" y="474688"/>
                </a:cubicBezTo>
                <a:cubicBezTo>
                  <a:pt x="410308" y="407752"/>
                  <a:pt x="438383" y="490056"/>
                  <a:pt x="403123" y="396030"/>
                </a:cubicBezTo>
                <a:cubicBezTo>
                  <a:pt x="399484" y="386326"/>
                  <a:pt x="399039" y="375157"/>
                  <a:pt x="393290" y="366533"/>
                </a:cubicBezTo>
                <a:cubicBezTo>
                  <a:pt x="336773" y="281757"/>
                  <a:pt x="349371" y="294647"/>
                  <a:pt x="294968" y="258378"/>
                </a:cubicBezTo>
                <a:cubicBezTo>
                  <a:pt x="291690" y="248546"/>
                  <a:pt x="291610" y="236974"/>
                  <a:pt x="285135" y="228881"/>
                </a:cubicBezTo>
                <a:cubicBezTo>
                  <a:pt x="271274" y="211555"/>
                  <a:pt x="245572" y="205861"/>
                  <a:pt x="226142" y="199384"/>
                </a:cubicBezTo>
                <a:cubicBezTo>
                  <a:pt x="216310" y="189552"/>
                  <a:pt x="207327" y="178790"/>
                  <a:pt x="196645" y="169888"/>
                </a:cubicBezTo>
                <a:cubicBezTo>
                  <a:pt x="156407" y="136357"/>
                  <a:pt x="175914" y="162622"/>
                  <a:pt x="127819" y="130559"/>
                </a:cubicBezTo>
                <a:cubicBezTo>
                  <a:pt x="110358" y="118918"/>
                  <a:pt x="94451" y="105049"/>
                  <a:pt x="78658" y="91230"/>
                </a:cubicBezTo>
                <a:cubicBezTo>
                  <a:pt x="68193" y="82073"/>
                  <a:pt x="57698" y="72709"/>
                  <a:pt x="49161" y="61733"/>
                </a:cubicBezTo>
                <a:cubicBezTo>
                  <a:pt x="3333" y="2811"/>
                  <a:pt x="27313" y="-14744"/>
                  <a:pt x="0" y="1257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1C07D0A3-5884-1CA6-D4A2-B38ABF7C3DD2}"/>
              </a:ext>
            </a:extLst>
          </p:cNvPr>
          <p:cNvSpPr/>
          <p:nvPr/>
        </p:nvSpPr>
        <p:spPr>
          <a:xfrm>
            <a:off x="4760122" y="3853924"/>
            <a:ext cx="97157" cy="1376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: Shape 102">
            <a:extLst>
              <a:ext uri="{FF2B5EF4-FFF2-40B4-BE49-F238E27FC236}">
                <a16:creationId xmlns:a16="http://schemas.microsoft.com/office/drawing/2014/main" id="{D70AD133-6494-C100-058B-CB5B6DE6D744}"/>
              </a:ext>
            </a:extLst>
          </p:cNvPr>
          <p:cNvSpPr/>
          <p:nvPr/>
        </p:nvSpPr>
        <p:spPr>
          <a:xfrm>
            <a:off x="4624939" y="3931920"/>
            <a:ext cx="163629" cy="72189"/>
          </a:xfrm>
          <a:custGeom>
            <a:avLst/>
            <a:gdLst>
              <a:gd name="connsiteX0" fmla="*/ 163629 w 163629"/>
              <a:gd name="connsiteY0" fmla="*/ 72189 h 72189"/>
              <a:gd name="connsiteX1" fmla="*/ 149192 w 163629"/>
              <a:gd name="connsiteY1" fmla="*/ 48126 h 72189"/>
              <a:gd name="connsiteX2" fmla="*/ 129941 w 163629"/>
              <a:gd name="connsiteY2" fmla="*/ 28876 h 72189"/>
              <a:gd name="connsiteX3" fmla="*/ 125128 w 163629"/>
              <a:gd name="connsiteY3" fmla="*/ 14438 h 72189"/>
              <a:gd name="connsiteX4" fmla="*/ 101065 w 163629"/>
              <a:gd name="connsiteY4" fmla="*/ 0 h 72189"/>
              <a:gd name="connsiteX5" fmla="*/ 38501 w 163629"/>
              <a:gd name="connsiteY5" fmla="*/ 14438 h 72189"/>
              <a:gd name="connsiteX6" fmla="*/ 28876 w 163629"/>
              <a:gd name="connsiteY6" fmla="*/ 33688 h 72189"/>
              <a:gd name="connsiteX7" fmla="*/ 9625 w 163629"/>
              <a:gd name="connsiteY7" fmla="*/ 38501 h 72189"/>
              <a:gd name="connsiteX8" fmla="*/ 0 w 163629"/>
              <a:gd name="connsiteY8" fmla="*/ 48126 h 72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3629" h="72189">
                <a:moveTo>
                  <a:pt x="163629" y="72189"/>
                </a:moveTo>
                <a:cubicBezTo>
                  <a:pt x="158817" y="64168"/>
                  <a:pt x="154935" y="55509"/>
                  <a:pt x="149192" y="48126"/>
                </a:cubicBezTo>
                <a:cubicBezTo>
                  <a:pt x="143621" y="40963"/>
                  <a:pt x="135216" y="36260"/>
                  <a:pt x="129941" y="28876"/>
                </a:cubicBezTo>
                <a:cubicBezTo>
                  <a:pt x="126992" y="24748"/>
                  <a:pt x="128715" y="18025"/>
                  <a:pt x="125128" y="14438"/>
                </a:cubicBezTo>
                <a:cubicBezTo>
                  <a:pt x="118514" y="7824"/>
                  <a:pt x="109086" y="4813"/>
                  <a:pt x="101065" y="0"/>
                </a:cubicBezTo>
                <a:cubicBezTo>
                  <a:pt x="84825" y="1624"/>
                  <a:pt x="52849" y="-2779"/>
                  <a:pt x="38501" y="14438"/>
                </a:cubicBezTo>
                <a:cubicBezTo>
                  <a:pt x="33908" y="19949"/>
                  <a:pt x="34387" y="29095"/>
                  <a:pt x="28876" y="33688"/>
                </a:cubicBezTo>
                <a:cubicBezTo>
                  <a:pt x="23795" y="37922"/>
                  <a:pt x="15541" y="35543"/>
                  <a:pt x="9625" y="38501"/>
                </a:cubicBezTo>
                <a:cubicBezTo>
                  <a:pt x="5567" y="40530"/>
                  <a:pt x="3208" y="44918"/>
                  <a:pt x="0" y="48126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: Shape 103">
            <a:extLst>
              <a:ext uri="{FF2B5EF4-FFF2-40B4-BE49-F238E27FC236}">
                <a16:creationId xmlns:a16="http://schemas.microsoft.com/office/drawing/2014/main" id="{61088945-B877-C2DB-7CA0-FA474E66C021}"/>
              </a:ext>
            </a:extLst>
          </p:cNvPr>
          <p:cNvSpPr/>
          <p:nvPr/>
        </p:nvSpPr>
        <p:spPr>
          <a:xfrm>
            <a:off x="4624939" y="3811604"/>
            <a:ext cx="182880" cy="158817"/>
          </a:xfrm>
          <a:custGeom>
            <a:avLst/>
            <a:gdLst>
              <a:gd name="connsiteX0" fmla="*/ 0 w 182880"/>
              <a:gd name="connsiteY0" fmla="*/ 158817 h 158817"/>
              <a:gd name="connsiteX1" fmla="*/ 24063 w 182880"/>
              <a:gd name="connsiteY1" fmla="*/ 149192 h 158817"/>
              <a:gd name="connsiteX2" fmla="*/ 48126 w 182880"/>
              <a:gd name="connsiteY2" fmla="*/ 134754 h 158817"/>
              <a:gd name="connsiteX3" fmla="*/ 67377 w 182880"/>
              <a:gd name="connsiteY3" fmla="*/ 129941 h 158817"/>
              <a:gd name="connsiteX4" fmla="*/ 86627 w 182880"/>
              <a:gd name="connsiteY4" fmla="*/ 115503 h 158817"/>
              <a:gd name="connsiteX5" fmla="*/ 105878 w 182880"/>
              <a:gd name="connsiteY5" fmla="*/ 110691 h 158817"/>
              <a:gd name="connsiteX6" fmla="*/ 129941 w 182880"/>
              <a:gd name="connsiteY6" fmla="*/ 91440 h 158817"/>
              <a:gd name="connsiteX7" fmla="*/ 158817 w 182880"/>
              <a:gd name="connsiteY7" fmla="*/ 77002 h 158817"/>
              <a:gd name="connsiteX8" fmla="*/ 163629 w 182880"/>
              <a:gd name="connsiteY8" fmla="*/ 57752 h 158817"/>
              <a:gd name="connsiteX9" fmla="*/ 178067 w 182880"/>
              <a:gd name="connsiteY9" fmla="*/ 33689 h 158817"/>
              <a:gd name="connsiteX10" fmla="*/ 182880 w 182880"/>
              <a:gd name="connsiteY10" fmla="*/ 0 h 158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2880" h="158817">
                <a:moveTo>
                  <a:pt x="0" y="158817"/>
                </a:moveTo>
                <a:cubicBezTo>
                  <a:pt x="8021" y="155609"/>
                  <a:pt x="16336" y="153055"/>
                  <a:pt x="24063" y="149192"/>
                </a:cubicBezTo>
                <a:cubicBezTo>
                  <a:pt x="32430" y="145009"/>
                  <a:pt x="39578" y="138553"/>
                  <a:pt x="48126" y="134754"/>
                </a:cubicBezTo>
                <a:cubicBezTo>
                  <a:pt x="54170" y="132068"/>
                  <a:pt x="60960" y="131545"/>
                  <a:pt x="67377" y="129941"/>
                </a:cubicBezTo>
                <a:cubicBezTo>
                  <a:pt x="73794" y="125128"/>
                  <a:pt x="79453" y="119090"/>
                  <a:pt x="86627" y="115503"/>
                </a:cubicBezTo>
                <a:cubicBezTo>
                  <a:pt x="92543" y="112545"/>
                  <a:pt x="100096" y="113903"/>
                  <a:pt x="105878" y="110691"/>
                </a:cubicBezTo>
                <a:cubicBezTo>
                  <a:pt x="114857" y="105703"/>
                  <a:pt x="121723" y="97603"/>
                  <a:pt x="129941" y="91440"/>
                </a:cubicBezTo>
                <a:cubicBezTo>
                  <a:pt x="144867" y="80246"/>
                  <a:pt x="142166" y="82553"/>
                  <a:pt x="158817" y="77002"/>
                </a:cubicBezTo>
                <a:cubicBezTo>
                  <a:pt x="160421" y="70585"/>
                  <a:pt x="160943" y="63796"/>
                  <a:pt x="163629" y="57752"/>
                </a:cubicBezTo>
                <a:cubicBezTo>
                  <a:pt x="167428" y="49204"/>
                  <a:pt x="175109" y="42563"/>
                  <a:pt x="178067" y="33689"/>
                </a:cubicBezTo>
                <a:cubicBezTo>
                  <a:pt x="181654" y="22927"/>
                  <a:pt x="182880" y="0"/>
                  <a:pt x="182880" y="0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9C129AD7-EBE6-E83A-1E4A-BB5AD85C6F67}"/>
              </a:ext>
            </a:extLst>
          </p:cNvPr>
          <p:cNvCxnSpPr>
            <a:cxnSpLocks/>
          </p:cNvCxnSpPr>
          <p:nvPr/>
        </p:nvCxnSpPr>
        <p:spPr>
          <a:xfrm flipH="1" flipV="1">
            <a:off x="4984839" y="4329705"/>
            <a:ext cx="27449" cy="11877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1A552FF3-21C8-A0DD-E6A4-2CB0F8F78CC7}"/>
              </a:ext>
            </a:extLst>
          </p:cNvPr>
          <p:cNvSpPr txBox="1"/>
          <p:nvPr/>
        </p:nvSpPr>
        <p:spPr>
          <a:xfrm>
            <a:off x="4817071" y="4096208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18ctf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046A596-6104-48B3-6051-BA19346ED6A9}"/>
              </a:ext>
            </a:extLst>
          </p:cNvPr>
          <p:cNvSpPr txBox="1"/>
          <p:nvPr/>
        </p:nvSpPr>
        <p:spPr>
          <a:xfrm>
            <a:off x="7089319" y="7300091"/>
            <a:ext cx="425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3Km</a:t>
            </a: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EA5F65F7-E77C-F9E8-F9DD-FF46E7FDF532}"/>
              </a:ext>
            </a:extLst>
          </p:cNvPr>
          <p:cNvCxnSpPr>
            <a:cxnSpLocks/>
          </p:cNvCxnSpPr>
          <p:nvPr/>
        </p:nvCxnSpPr>
        <p:spPr>
          <a:xfrm flipV="1">
            <a:off x="6736915" y="4603851"/>
            <a:ext cx="158763" cy="47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39BB916B-A07A-8AE5-034F-3CBFD7ADD969}"/>
              </a:ext>
            </a:extLst>
          </p:cNvPr>
          <p:cNvSpPr txBox="1"/>
          <p:nvPr/>
        </p:nvSpPr>
        <p:spPr>
          <a:xfrm>
            <a:off x="6343342" y="4490117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17ctf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38B290E-0CBE-128D-0B50-B091C4EE212A}"/>
              </a:ext>
            </a:extLst>
          </p:cNvPr>
          <p:cNvSpPr txBox="1"/>
          <p:nvPr/>
        </p:nvSpPr>
        <p:spPr>
          <a:xfrm>
            <a:off x="2183479" y="828786"/>
            <a:ext cx="425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8Km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F3149C81-4325-DFE9-B250-85F2FF75F4CC}"/>
              </a:ext>
            </a:extLst>
          </p:cNvPr>
          <p:cNvSpPr txBox="1"/>
          <p:nvPr/>
        </p:nvSpPr>
        <p:spPr>
          <a:xfrm>
            <a:off x="275282" y="2197369"/>
            <a:ext cx="1138453" cy="49244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Start B</a:t>
            </a:r>
          </a:p>
          <a:p>
            <a:r>
              <a:rPr lang="en-US" sz="1000" dirty="0"/>
              <a:t>1ctf , </a:t>
            </a:r>
            <a:r>
              <a:rPr lang="en-US" sz="1000" dirty="0" err="1"/>
              <a:t>Ctf</a:t>
            </a:r>
            <a:r>
              <a:rPr lang="en-US" sz="1000" dirty="0"/>
              <a:t> 2</a:t>
            </a:r>
          </a:p>
          <a:p>
            <a:r>
              <a:rPr lang="en-US" sz="1000" b="1" dirty="0"/>
              <a:t>!Km</a:t>
            </a:r>
          </a:p>
          <a:p>
            <a:r>
              <a:rPr lang="en-US" sz="1000" b="1" dirty="0"/>
              <a:t>OBS 1</a:t>
            </a:r>
            <a:endParaRPr lang="en-US" sz="1000" dirty="0"/>
          </a:p>
          <a:p>
            <a:r>
              <a:rPr lang="en-US" sz="1000" dirty="0"/>
              <a:t>3ctf, 4CTF</a:t>
            </a:r>
          </a:p>
          <a:p>
            <a:r>
              <a:rPr lang="en-US" sz="1000" b="1" dirty="0"/>
              <a:t>2km</a:t>
            </a:r>
          </a:p>
          <a:p>
            <a:r>
              <a:rPr lang="en-US" sz="1000" dirty="0"/>
              <a:t>5ctf, 6CTF</a:t>
            </a:r>
          </a:p>
          <a:p>
            <a:r>
              <a:rPr lang="en-US" sz="1000" b="1" dirty="0"/>
              <a:t>OBS 2</a:t>
            </a:r>
          </a:p>
          <a:p>
            <a:r>
              <a:rPr lang="en-US" sz="1000" dirty="0"/>
              <a:t>7CTF</a:t>
            </a:r>
          </a:p>
          <a:p>
            <a:r>
              <a:rPr lang="en-US" sz="1000" b="1" dirty="0"/>
              <a:t>3km</a:t>
            </a:r>
          </a:p>
          <a:p>
            <a:r>
              <a:rPr lang="en-US" sz="1000" dirty="0"/>
              <a:t> 8Ctf, 9Ctf, 10Ctf</a:t>
            </a:r>
          </a:p>
          <a:p>
            <a:r>
              <a:rPr lang="en-US" sz="1000" b="1" dirty="0"/>
              <a:t>OBS3</a:t>
            </a:r>
            <a:endParaRPr lang="en-US" sz="1000" dirty="0"/>
          </a:p>
          <a:p>
            <a:r>
              <a:rPr lang="en-US" sz="1000" dirty="0"/>
              <a:t>11ctf,12Ctf, 13Ctf</a:t>
            </a:r>
          </a:p>
          <a:p>
            <a:r>
              <a:rPr lang="en-US" sz="1000" b="1" dirty="0"/>
              <a:t>4km</a:t>
            </a:r>
          </a:p>
          <a:p>
            <a:r>
              <a:rPr lang="en-US" sz="1000" b="1" dirty="0"/>
              <a:t>OBS 4</a:t>
            </a:r>
            <a:endParaRPr lang="en-US" sz="1000" dirty="0"/>
          </a:p>
          <a:p>
            <a:r>
              <a:rPr lang="en-US" sz="1000" dirty="0"/>
              <a:t>14Ctf</a:t>
            </a:r>
          </a:p>
          <a:p>
            <a:r>
              <a:rPr lang="en-US" sz="1000" b="1" dirty="0"/>
              <a:t>5km</a:t>
            </a:r>
          </a:p>
          <a:p>
            <a:r>
              <a:rPr lang="en-US" sz="1000" dirty="0"/>
              <a:t>15Ctf,16Ctf, 17Ctf</a:t>
            </a:r>
          </a:p>
          <a:p>
            <a:r>
              <a:rPr lang="en-US" sz="1000" b="1" dirty="0"/>
              <a:t>6km</a:t>
            </a:r>
          </a:p>
          <a:p>
            <a:r>
              <a:rPr lang="en-US" sz="1000" b="1" dirty="0"/>
              <a:t>OBS 6</a:t>
            </a:r>
            <a:endParaRPr lang="en-US" sz="1000" dirty="0"/>
          </a:p>
          <a:p>
            <a:r>
              <a:rPr lang="en-US" sz="1000" dirty="0"/>
              <a:t>17Ctf,,18Ctf</a:t>
            </a:r>
            <a:endParaRPr lang="en-US" sz="1000" b="1" dirty="0"/>
          </a:p>
          <a:p>
            <a:r>
              <a:rPr lang="en-US" sz="1000" b="1" dirty="0"/>
              <a:t>OBS 6</a:t>
            </a:r>
          </a:p>
          <a:p>
            <a:r>
              <a:rPr lang="en-US" sz="1000" b="1" dirty="0"/>
              <a:t>7km</a:t>
            </a:r>
          </a:p>
          <a:p>
            <a:r>
              <a:rPr lang="en-US" sz="1000" dirty="0"/>
              <a:t>19Ctf, 20ctf, 21Ctf</a:t>
            </a:r>
          </a:p>
          <a:p>
            <a:r>
              <a:rPr lang="en-US" sz="1000" b="1" dirty="0"/>
              <a:t>8km</a:t>
            </a:r>
          </a:p>
          <a:p>
            <a:r>
              <a:rPr lang="en-US" sz="1000" dirty="0"/>
              <a:t>22Ctf</a:t>
            </a:r>
          </a:p>
          <a:p>
            <a:r>
              <a:rPr lang="en-US" sz="1000" b="1" dirty="0"/>
              <a:t>OBS 7</a:t>
            </a:r>
          </a:p>
          <a:p>
            <a:r>
              <a:rPr lang="en-US" sz="1000" dirty="0"/>
              <a:t>23Ctf</a:t>
            </a:r>
          </a:p>
          <a:p>
            <a:r>
              <a:rPr lang="en-US" sz="1200" b="1" dirty="0"/>
              <a:t>END B </a:t>
            </a:r>
          </a:p>
          <a:p>
            <a:endParaRPr lang="en-US" sz="1000" dirty="0"/>
          </a:p>
          <a:p>
            <a:r>
              <a:rPr lang="en-US" sz="1000" dirty="0"/>
              <a:t>Start Cool down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6000015" y="169722"/>
            <a:ext cx="19204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SECTION B</a:t>
            </a:r>
            <a:endParaRPr lang="en-US" dirty="0"/>
          </a:p>
          <a:p>
            <a:r>
              <a:rPr lang="en-US" dirty="0"/>
              <a:t>FEI **</a:t>
            </a:r>
          </a:p>
          <a:p>
            <a:r>
              <a:rPr lang="en-US" dirty="0"/>
              <a:t>8,455m</a:t>
            </a:r>
          </a:p>
        </p:txBody>
      </p:sp>
      <p:pic>
        <p:nvPicPr>
          <p:cNvPr id="31" name="Picture 30" descr="A close up of a bicycle wheel&#10;&#10;Description automatically generated with medium confidence">
            <a:extLst>
              <a:ext uri="{FF2B5EF4-FFF2-40B4-BE49-F238E27FC236}">
                <a16:creationId xmlns:a16="http://schemas.microsoft.com/office/drawing/2014/main" id="{F3529DF2-3585-2381-3397-B217A1C26D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10007" y="2384994"/>
            <a:ext cx="1605431" cy="1580502"/>
          </a:xfrm>
          <a:prstGeom prst="rect">
            <a:avLst/>
          </a:prstGeom>
        </p:spPr>
      </p:pic>
      <p:pic>
        <p:nvPicPr>
          <p:cNvPr id="90" name="Picture 89" descr="A picture containing text, orange, transport, wheel&#10;&#10;Description automatically generated">
            <a:extLst>
              <a:ext uri="{FF2B5EF4-FFF2-40B4-BE49-F238E27FC236}">
                <a16:creationId xmlns:a16="http://schemas.microsoft.com/office/drawing/2014/main" id="{4F06D2D6-10DD-4D8D-034D-812511518C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570" y="8823"/>
            <a:ext cx="1950780" cy="2067827"/>
          </a:xfrm>
          <a:prstGeom prst="rect">
            <a:avLst/>
          </a:prstGeom>
        </p:spPr>
      </p:pic>
      <p:sp>
        <p:nvSpPr>
          <p:cNvPr id="4" name="Rectangles 3"/>
          <p:cNvSpPr/>
          <p:nvPr/>
        </p:nvSpPr>
        <p:spPr>
          <a:xfrm rot="16920000">
            <a:off x="2473279" y="1681718"/>
            <a:ext cx="491950" cy="13531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flipV="1">
            <a:off x="5083773" y="4398641"/>
            <a:ext cx="1695314" cy="9147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478982" y="2418780"/>
            <a:ext cx="6286996" cy="5432360"/>
          </a:xfrm>
          <a:custGeom>
            <a:avLst/>
            <a:gdLst>
              <a:gd name="connisteX0" fmla="*/ 0 w 7325995"/>
              <a:gd name="connsiteY0" fmla="*/ 0 h 6331585"/>
              <a:gd name="connisteX1" fmla="*/ 662940 w 7325995"/>
              <a:gd name="connsiteY1" fmla="*/ 86360 h 6331585"/>
              <a:gd name="connisteX2" fmla="*/ 1087755 w 7325995"/>
              <a:gd name="connsiteY2" fmla="*/ 504190 h 6331585"/>
              <a:gd name="connisteX3" fmla="*/ 1383030 w 7325995"/>
              <a:gd name="connsiteY3" fmla="*/ 986790 h 6331585"/>
              <a:gd name="connisteX4" fmla="*/ 1556385 w 7325995"/>
              <a:gd name="connsiteY4" fmla="*/ 1318260 h 6331585"/>
              <a:gd name="connisteX5" fmla="*/ 1786890 w 7325995"/>
              <a:gd name="connsiteY5" fmla="*/ 1678305 h 6331585"/>
              <a:gd name="connisteX6" fmla="*/ 2110740 w 7325995"/>
              <a:gd name="connsiteY6" fmla="*/ 1951990 h 6331585"/>
              <a:gd name="connisteX7" fmla="*/ 2651125 w 7325995"/>
              <a:gd name="connsiteY7" fmla="*/ 2088515 h 6331585"/>
              <a:gd name="connisteX8" fmla="*/ 3155315 w 7325995"/>
              <a:gd name="connsiteY8" fmla="*/ 2074545 h 6331585"/>
              <a:gd name="connisteX9" fmla="*/ 3846830 w 7325995"/>
              <a:gd name="connsiteY9" fmla="*/ 1995170 h 6331585"/>
              <a:gd name="connisteX10" fmla="*/ 4415790 w 7325995"/>
              <a:gd name="connsiteY10" fmla="*/ 1965960 h 6331585"/>
              <a:gd name="connisteX11" fmla="*/ 5172075 w 7325995"/>
              <a:gd name="connsiteY11" fmla="*/ 1944370 h 6331585"/>
              <a:gd name="connisteX12" fmla="*/ 6014720 w 7325995"/>
              <a:gd name="connsiteY12" fmla="*/ 2023745 h 6331585"/>
              <a:gd name="connisteX13" fmla="*/ 6576695 w 7325995"/>
              <a:gd name="connsiteY13" fmla="*/ 2405380 h 6331585"/>
              <a:gd name="connisteX14" fmla="*/ 6936740 w 7325995"/>
              <a:gd name="connsiteY14" fmla="*/ 3010535 h 6331585"/>
              <a:gd name="connisteX15" fmla="*/ 7045325 w 7325995"/>
              <a:gd name="connsiteY15" fmla="*/ 3587115 h 6331585"/>
              <a:gd name="connisteX16" fmla="*/ 7073900 w 7325995"/>
              <a:gd name="connsiteY16" fmla="*/ 4465955 h 6331585"/>
              <a:gd name="connisteX17" fmla="*/ 7203440 w 7325995"/>
              <a:gd name="connsiteY17" fmla="*/ 5250815 h 6331585"/>
              <a:gd name="connisteX18" fmla="*/ 7232650 w 7325995"/>
              <a:gd name="connsiteY18" fmla="*/ 5834380 h 6331585"/>
              <a:gd name="connisteX19" fmla="*/ 7275830 w 7325995"/>
              <a:gd name="connsiteY19" fmla="*/ 6101080 h 6331585"/>
              <a:gd name="connisteX20" fmla="*/ 7325995 w 7325995"/>
              <a:gd name="connsiteY20" fmla="*/ 6331585 h 6331585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  <a:cxn ang="0">
                <a:pos x="connisteX11" y="connsiteY11"/>
              </a:cxn>
              <a:cxn ang="0">
                <a:pos x="connisteX12" y="connsiteY12"/>
              </a:cxn>
              <a:cxn ang="0">
                <a:pos x="connisteX13" y="connsiteY13"/>
              </a:cxn>
              <a:cxn ang="0">
                <a:pos x="connisteX14" y="connsiteY14"/>
              </a:cxn>
              <a:cxn ang="0">
                <a:pos x="connisteX15" y="connsiteY15"/>
              </a:cxn>
              <a:cxn ang="0">
                <a:pos x="connisteX16" y="connsiteY16"/>
              </a:cxn>
              <a:cxn ang="0">
                <a:pos x="connisteX17" y="connsiteY17"/>
              </a:cxn>
              <a:cxn ang="0">
                <a:pos x="connisteX18" y="connsiteY18"/>
              </a:cxn>
              <a:cxn ang="0">
                <a:pos x="connisteX19" y="connsiteY19"/>
              </a:cxn>
              <a:cxn ang="0">
                <a:pos x="connisteX20" y="connsiteY20"/>
              </a:cxn>
            </a:cxnLst>
            <a:rect l="l" t="t" r="r" b="b"/>
            <a:pathLst>
              <a:path w="7325995" h="6331585">
                <a:moveTo>
                  <a:pt x="0" y="0"/>
                </a:moveTo>
                <a:cubicBezTo>
                  <a:pt x="123825" y="8890"/>
                  <a:pt x="445135" y="-14605"/>
                  <a:pt x="662940" y="86360"/>
                </a:cubicBezTo>
                <a:cubicBezTo>
                  <a:pt x="880745" y="187325"/>
                  <a:pt x="943610" y="323850"/>
                  <a:pt x="1087755" y="504190"/>
                </a:cubicBezTo>
                <a:cubicBezTo>
                  <a:pt x="1231900" y="684530"/>
                  <a:pt x="1289050" y="824230"/>
                  <a:pt x="1383030" y="986790"/>
                </a:cubicBezTo>
                <a:cubicBezTo>
                  <a:pt x="1477010" y="1149350"/>
                  <a:pt x="1475740" y="1179830"/>
                  <a:pt x="1556385" y="1318260"/>
                </a:cubicBezTo>
                <a:cubicBezTo>
                  <a:pt x="1637030" y="1456690"/>
                  <a:pt x="1675765" y="1551305"/>
                  <a:pt x="1786890" y="1678305"/>
                </a:cubicBezTo>
                <a:cubicBezTo>
                  <a:pt x="1898015" y="1805305"/>
                  <a:pt x="1938020" y="1870075"/>
                  <a:pt x="2110740" y="1951990"/>
                </a:cubicBezTo>
                <a:cubicBezTo>
                  <a:pt x="2283460" y="2033905"/>
                  <a:pt x="2442210" y="2063750"/>
                  <a:pt x="2651125" y="2088515"/>
                </a:cubicBezTo>
                <a:cubicBezTo>
                  <a:pt x="2860040" y="2113280"/>
                  <a:pt x="2915920" y="2092960"/>
                  <a:pt x="3155315" y="2074545"/>
                </a:cubicBezTo>
                <a:cubicBezTo>
                  <a:pt x="3394710" y="2056130"/>
                  <a:pt x="3594735" y="2016760"/>
                  <a:pt x="3846830" y="1995170"/>
                </a:cubicBezTo>
                <a:cubicBezTo>
                  <a:pt x="4098925" y="1973580"/>
                  <a:pt x="4150995" y="1976120"/>
                  <a:pt x="4415790" y="1965960"/>
                </a:cubicBezTo>
                <a:cubicBezTo>
                  <a:pt x="4680585" y="1955800"/>
                  <a:pt x="4852035" y="1932940"/>
                  <a:pt x="5172075" y="1944370"/>
                </a:cubicBezTo>
                <a:cubicBezTo>
                  <a:pt x="5492115" y="1955800"/>
                  <a:pt x="5734050" y="1931670"/>
                  <a:pt x="6014720" y="2023745"/>
                </a:cubicBezTo>
                <a:cubicBezTo>
                  <a:pt x="6295390" y="2115820"/>
                  <a:pt x="6392545" y="2207895"/>
                  <a:pt x="6576695" y="2405380"/>
                </a:cubicBezTo>
                <a:cubicBezTo>
                  <a:pt x="6760845" y="2602865"/>
                  <a:pt x="6842760" y="2774315"/>
                  <a:pt x="6936740" y="3010535"/>
                </a:cubicBezTo>
                <a:cubicBezTo>
                  <a:pt x="7030720" y="3246755"/>
                  <a:pt x="7018020" y="3296285"/>
                  <a:pt x="7045325" y="3587115"/>
                </a:cubicBezTo>
                <a:cubicBezTo>
                  <a:pt x="7072630" y="3877945"/>
                  <a:pt x="7042150" y="4133215"/>
                  <a:pt x="7073900" y="4465955"/>
                </a:cubicBezTo>
                <a:cubicBezTo>
                  <a:pt x="7105650" y="4798695"/>
                  <a:pt x="7171690" y="4977130"/>
                  <a:pt x="7203440" y="5250815"/>
                </a:cubicBezTo>
                <a:cubicBezTo>
                  <a:pt x="7235190" y="5524500"/>
                  <a:pt x="7218045" y="5664200"/>
                  <a:pt x="7232650" y="5834380"/>
                </a:cubicBezTo>
                <a:cubicBezTo>
                  <a:pt x="7247255" y="6004560"/>
                  <a:pt x="7257415" y="6001385"/>
                  <a:pt x="7275830" y="6101080"/>
                </a:cubicBezTo>
                <a:cubicBezTo>
                  <a:pt x="7294245" y="6200775"/>
                  <a:pt x="7317105" y="6290945"/>
                  <a:pt x="7325995" y="6331585"/>
                </a:cubicBez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s 12"/>
          <p:cNvSpPr/>
          <p:nvPr/>
        </p:nvSpPr>
        <p:spPr>
          <a:xfrm>
            <a:off x="4718662" y="4024658"/>
            <a:ext cx="116957" cy="33421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s 13"/>
          <p:cNvSpPr/>
          <p:nvPr/>
        </p:nvSpPr>
        <p:spPr>
          <a:xfrm rot="5400000">
            <a:off x="7728929" y="7422868"/>
            <a:ext cx="65378" cy="40761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s 15"/>
          <p:cNvSpPr/>
          <p:nvPr/>
        </p:nvSpPr>
        <p:spPr>
          <a:xfrm rot="5400000">
            <a:off x="7513431" y="5331712"/>
            <a:ext cx="65378" cy="33078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185779" y="402442"/>
            <a:ext cx="240864" cy="201037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004661" y="4755495"/>
            <a:ext cx="267567" cy="201037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287665" y="3899983"/>
            <a:ext cx="345626" cy="238777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538223" y="6096362"/>
            <a:ext cx="240864" cy="246183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746896" y="5625845"/>
            <a:ext cx="240864" cy="272408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413413" y="5408844"/>
            <a:ext cx="240864" cy="272408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4576367" y="2634269"/>
            <a:ext cx="2282733" cy="2930367"/>
          </a:xfrm>
          <a:custGeom>
            <a:avLst/>
            <a:gdLst>
              <a:gd name="connsiteX0" fmla="*/ 1637732 w 2659981"/>
              <a:gd name="connsiteY0" fmla="*/ 3415434 h 3415434"/>
              <a:gd name="connsiteX1" fmla="*/ 1978926 w 2659981"/>
              <a:gd name="connsiteY1" fmla="*/ 3292604 h 3415434"/>
              <a:gd name="connsiteX2" fmla="*/ 2306472 w 2659981"/>
              <a:gd name="connsiteY2" fmla="*/ 3115184 h 3415434"/>
              <a:gd name="connsiteX3" fmla="*/ 2634018 w 2659981"/>
              <a:gd name="connsiteY3" fmla="*/ 2623864 h 3415434"/>
              <a:gd name="connsiteX4" fmla="*/ 2606723 w 2659981"/>
              <a:gd name="connsiteY4" fmla="*/ 2296318 h 3415434"/>
              <a:gd name="connsiteX5" fmla="*/ 2347415 w 2659981"/>
              <a:gd name="connsiteY5" fmla="*/ 2132545 h 3415434"/>
              <a:gd name="connsiteX6" fmla="*/ 1897039 w 2659981"/>
              <a:gd name="connsiteY6" fmla="*/ 1982419 h 3415434"/>
              <a:gd name="connsiteX7" fmla="*/ 1187355 w 2659981"/>
              <a:gd name="connsiteY7" fmla="*/ 1832294 h 3415434"/>
              <a:gd name="connsiteX8" fmla="*/ 818866 w 2659981"/>
              <a:gd name="connsiteY8" fmla="*/ 1886885 h 3415434"/>
              <a:gd name="connsiteX9" fmla="*/ 600502 w 2659981"/>
              <a:gd name="connsiteY9" fmla="*/ 2037010 h 3415434"/>
              <a:gd name="connsiteX10" fmla="*/ 436729 w 2659981"/>
              <a:gd name="connsiteY10" fmla="*/ 2091601 h 3415434"/>
              <a:gd name="connsiteX11" fmla="*/ 218364 w 2659981"/>
              <a:gd name="connsiteY11" fmla="*/ 2077954 h 3415434"/>
              <a:gd name="connsiteX12" fmla="*/ 259308 w 2659981"/>
              <a:gd name="connsiteY12" fmla="*/ 1504748 h 3415434"/>
              <a:gd name="connsiteX13" fmla="*/ 272955 w 2659981"/>
              <a:gd name="connsiteY13" fmla="*/ 1313679 h 3415434"/>
              <a:gd name="connsiteX14" fmla="*/ 300251 w 2659981"/>
              <a:gd name="connsiteY14" fmla="*/ 1122610 h 3415434"/>
              <a:gd name="connsiteX15" fmla="*/ 286603 w 2659981"/>
              <a:gd name="connsiteY15" fmla="*/ 958837 h 3415434"/>
              <a:gd name="connsiteX16" fmla="*/ 259308 w 2659981"/>
              <a:gd name="connsiteY16" fmla="*/ 603995 h 3415434"/>
              <a:gd name="connsiteX17" fmla="*/ 245660 w 2659981"/>
              <a:gd name="connsiteY17" fmla="*/ 399279 h 3415434"/>
              <a:gd name="connsiteX18" fmla="*/ 232012 w 2659981"/>
              <a:gd name="connsiteY18" fmla="*/ 208210 h 3415434"/>
              <a:gd name="connsiteX19" fmla="*/ 81887 w 2659981"/>
              <a:gd name="connsiteY19" fmla="*/ 30789 h 3415434"/>
              <a:gd name="connsiteX20" fmla="*/ 27296 w 2659981"/>
              <a:gd name="connsiteY20" fmla="*/ 17142 h 3415434"/>
              <a:gd name="connsiteX21" fmla="*/ 0 w 2659981"/>
              <a:gd name="connsiteY21" fmla="*/ 208210 h 341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659981" h="3415434">
                <a:moveTo>
                  <a:pt x="1637732" y="3415434"/>
                </a:moveTo>
                <a:cubicBezTo>
                  <a:pt x="1752600" y="3379040"/>
                  <a:pt x="1867469" y="3342646"/>
                  <a:pt x="1978926" y="3292604"/>
                </a:cubicBezTo>
                <a:cubicBezTo>
                  <a:pt x="2090383" y="3242562"/>
                  <a:pt x="2197290" y="3226641"/>
                  <a:pt x="2306472" y="3115184"/>
                </a:cubicBezTo>
                <a:cubicBezTo>
                  <a:pt x="2415654" y="3003727"/>
                  <a:pt x="2583976" y="2760342"/>
                  <a:pt x="2634018" y="2623864"/>
                </a:cubicBezTo>
                <a:cubicBezTo>
                  <a:pt x="2684060" y="2487386"/>
                  <a:pt x="2654490" y="2378204"/>
                  <a:pt x="2606723" y="2296318"/>
                </a:cubicBezTo>
                <a:cubicBezTo>
                  <a:pt x="2558956" y="2214431"/>
                  <a:pt x="2465696" y="2184861"/>
                  <a:pt x="2347415" y="2132545"/>
                </a:cubicBezTo>
                <a:cubicBezTo>
                  <a:pt x="2229134" y="2080229"/>
                  <a:pt x="2090382" y="2032461"/>
                  <a:pt x="1897039" y="1982419"/>
                </a:cubicBezTo>
                <a:cubicBezTo>
                  <a:pt x="1703696" y="1932377"/>
                  <a:pt x="1367050" y="1848216"/>
                  <a:pt x="1187355" y="1832294"/>
                </a:cubicBezTo>
                <a:cubicBezTo>
                  <a:pt x="1007659" y="1816372"/>
                  <a:pt x="916675" y="1852766"/>
                  <a:pt x="818866" y="1886885"/>
                </a:cubicBezTo>
                <a:cubicBezTo>
                  <a:pt x="721057" y="1921004"/>
                  <a:pt x="664191" y="2002891"/>
                  <a:pt x="600502" y="2037010"/>
                </a:cubicBezTo>
                <a:cubicBezTo>
                  <a:pt x="536813" y="2071129"/>
                  <a:pt x="500419" y="2084777"/>
                  <a:pt x="436729" y="2091601"/>
                </a:cubicBezTo>
                <a:cubicBezTo>
                  <a:pt x="373039" y="2098425"/>
                  <a:pt x="247934" y="2175763"/>
                  <a:pt x="218364" y="2077954"/>
                </a:cubicBezTo>
                <a:cubicBezTo>
                  <a:pt x="188794" y="1980145"/>
                  <a:pt x="259308" y="1504748"/>
                  <a:pt x="259308" y="1504748"/>
                </a:cubicBezTo>
                <a:cubicBezTo>
                  <a:pt x="268406" y="1377369"/>
                  <a:pt x="266131" y="1377369"/>
                  <a:pt x="272955" y="1313679"/>
                </a:cubicBezTo>
                <a:cubicBezTo>
                  <a:pt x="279779" y="1249989"/>
                  <a:pt x="297976" y="1181750"/>
                  <a:pt x="300251" y="1122610"/>
                </a:cubicBezTo>
                <a:cubicBezTo>
                  <a:pt x="302526" y="1063470"/>
                  <a:pt x="293427" y="1045273"/>
                  <a:pt x="286603" y="958837"/>
                </a:cubicBezTo>
                <a:cubicBezTo>
                  <a:pt x="279779" y="872401"/>
                  <a:pt x="266132" y="697255"/>
                  <a:pt x="259308" y="603995"/>
                </a:cubicBezTo>
                <a:cubicBezTo>
                  <a:pt x="252484" y="510735"/>
                  <a:pt x="250209" y="465243"/>
                  <a:pt x="245660" y="399279"/>
                </a:cubicBezTo>
                <a:cubicBezTo>
                  <a:pt x="241111" y="333315"/>
                  <a:pt x="259307" y="269625"/>
                  <a:pt x="232012" y="208210"/>
                </a:cubicBezTo>
                <a:cubicBezTo>
                  <a:pt x="204717" y="146795"/>
                  <a:pt x="81887" y="30789"/>
                  <a:pt x="81887" y="30789"/>
                </a:cubicBezTo>
                <a:cubicBezTo>
                  <a:pt x="47768" y="-1056"/>
                  <a:pt x="40944" y="-12428"/>
                  <a:pt x="27296" y="17142"/>
                </a:cubicBezTo>
                <a:cubicBezTo>
                  <a:pt x="13648" y="46712"/>
                  <a:pt x="6824" y="127461"/>
                  <a:pt x="0" y="208210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H="1">
            <a:off x="3645036" y="2121686"/>
            <a:ext cx="74171" cy="1857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4651" y="1789993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End B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39074" y="1152782"/>
            <a:ext cx="904084" cy="386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265128" y="1625214"/>
            <a:ext cx="509268" cy="386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265128" y="1673766"/>
            <a:ext cx="549163" cy="1848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Cool Down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306211" y="1089764"/>
            <a:ext cx="904084" cy="3168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Warm up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87488" y="1418172"/>
            <a:ext cx="161632" cy="12898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55767" y="1260428"/>
            <a:ext cx="100588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Warm up Obstacle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2286799" y="1406643"/>
            <a:ext cx="315121" cy="624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 43"/>
          <p:cNvSpPr/>
          <p:nvPr/>
        </p:nvSpPr>
        <p:spPr>
          <a:xfrm rot="21291527">
            <a:off x="2032653" y="1668459"/>
            <a:ext cx="1630207" cy="632312"/>
          </a:xfrm>
          <a:custGeom>
            <a:avLst/>
            <a:gdLst>
              <a:gd name="connsiteX0" fmla="*/ 2579 w 1899618"/>
              <a:gd name="connsiteY0" fmla="*/ 0 h 736979"/>
              <a:gd name="connsiteX1" fmla="*/ 16226 w 1899618"/>
              <a:gd name="connsiteY1" fmla="*/ 122830 h 736979"/>
              <a:gd name="connsiteX2" fmla="*/ 125409 w 1899618"/>
              <a:gd name="connsiteY2" fmla="*/ 218364 h 736979"/>
              <a:gd name="connsiteX3" fmla="*/ 302829 w 1899618"/>
              <a:gd name="connsiteY3" fmla="*/ 286603 h 736979"/>
              <a:gd name="connsiteX4" fmla="*/ 548489 w 1899618"/>
              <a:gd name="connsiteY4" fmla="*/ 423081 h 736979"/>
              <a:gd name="connsiteX5" fmla="*/ 698615 w 1899618"/>
              <a:gd name="connsiteY5" fmla="*/ 518615 h 736979"/>
              <a:gd name="connsiteX6" fmla="*/ 848740 w 1899618"/>
              <a:gd name="connsiteY6" fmla="*/ 573206 h 736979"/>
              <a:gd name="connsiteX7" fmla="*/ 1067104 w 1899618"/>
              <a:gd name="connsiteY7" fmla="*/ 627797 h 736979"/>
              <a:gd name="connsiteX8" fmla="*/ 1258173 w 1899618"/>
              <a:gd name="connsiteY8" fmla="*/ 614149 h 736979"/>
              <a:gd name="connsiteX9" fmla="*/ 1353707 w 1899618"/>
              <a:gd name="connsiteY9" fmla="*/ 614149 h 736979"/>
              <a:gd name="connsiteX10" fmla="*/ 1476537 w 1899618"/>
              <a:gd name="connsiteY10" fmla="*/ 600501 h 736979"/>
              <a:gd name="connsiteX11" fmla="*/ 1681253 w 1899618"/>
              <a:gd name="connsiteY11" fmla="*/ 627797 h 736979"/>
              <a:gd name="connsiteX12" fmla="*/ 1899618 w 1899618"/>
              <a:gd name="connsiteY12" fmla="*/ 736979 h 73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99618" h="736979">
                <a:moveTo>
                  <a:pt x="2579" y="0"/>
                </a:moveTo>
                <a:cubicBezTo>
                  <a:pt x="-834" y="43218"/>
                  <a:pt x="-4246" y="86436"/>
                  <a:pt x="16226" y="122830"/>
                </a:cubicBezTo>
                <a:cubicBezTo>
                  <a:pt x="36698" y="159224"/>
                  <a:pt x="77642" y="191069"/>
                  <a:pt x="125409" y="218364"/>
                </a:cubicBezTo>
                <a:cubicBezTo>
                  <a:pt x="173176" y="245659"/>
                  <a:pt x="232316" y="252484"/>
                  <a:pt x="302829" y="286603"/>
                </a:cubicBezTo>
                <a:cubicBezTo>
                  <a:pt x="373342" y="320723"/>
                  <a:pt x="482525" y="384412"/>
                  <a:pt x="548489" y="423081"/>
                </a:cubicBezTo>
                <a:cubicBezTo>
                  <a:pt x="614453" y="461750"/>
                  <a:pt x="648573" y="493594"/>
                  <a:pt x="698615" y="518615"/>
                </a:cubicBezTo>
                <a:cubicBezTo>
                  <a:pt x="748657" y="543636"/>
                  <a:pt x="787325" y="555009"/>
                  <a:pt x="848740" y="573206"/>
                </a:cubicBezTo>
                <a:cubicBezTo>
                  <a:pt x="910155" y="591403"/>
                  <a:pt x="998865" y="620973"/>
                  <a:pt x="1067104" y="627797"/>
                </a:cubicBezTo>
                <a:cubicBezTo>
                  <a:pt x="1135343" y="634621"/>
                  <a:pt x="1210406" y="616424"/>
                  <a:pt x="1258173" y="614149"/>
                </a:cubicBezTo>
                <a:cubicBezTo>
                  <a:pt x="1305940" y="611874"/>
                  <a:pt x="1317313" y="616424"/>
                  <a:pt x="1353707" y="614149"/>
                </a:cubicBezTo>
                <a:cubicBezTo>
                  <a:pt x="1390101" y="611874"/>
                  <a:pt x="1421946" y="598226"/>
                  <a:pt x="1476537" y="600501"/>
                </a:cubicBezTo>
                <a:cubicBezTo>
                  <a:pt x="1531128" y="602776"/>
                  <a:pt x="1610740" y="605051"/>
                  <a:pt x="1681253" y="627797"/>
                </a:cubicBezTo>
                <a:cubicBezTo>
                  <a:pt x="1751767" y="650543"/>
                  <a:pt x="1825692" y="693761"/>
                  <a:pt x="1899618" y="736979"/>
                </a:cubicBezTo>
              </a:path>
            </a:pathLst>
          </a:cu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endCxn id="44" idx="3"/>
          </p:cNvCxnSpPr>
          <p:nvPr/>
        </p:nvCxnSpPr>
        <p:spPr>
          <a:xfrm>
            <a:off x="2162078" y="1852486"/>
            <a:ext cx="126394" cy="111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301957" y="38539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016138" y="46683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09621" y="53934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29185" y="5997602"/>
            <a:ext cx="246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160728" y="313279"/>
            <a:ext cx="29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59" name="Freeform 58"/>
          <p:cNvSpPr/>
          <p:nvPr/>
        </p:nvSpPr>
        <p:spPr>
          <a:xfrm>
            <a:off x="6123616" y="5795790"/>
            <a:ext cx="2235929" cy="1847367"/>
          </a:xfrm>
          <a:custGeom>
            <a:avLst/>
            <a:gdLst>
              <a:gd name="connsiteX0" fmla="*/ 2564334 w 2605442"/>
              <a:gd name="connsiteY0" fmla="*/ 549449 h 2153164"/>
              <a:gd name="connsiteX1" fmla="*/ 2605277 w 2605442"/>
              <a:gd name="connsiteY1" fmla="*/ 863347 h 2153164"/>
              <a:gd name="connsiteX2" fmla="*/ 2550686 w 2605442"/>
              <a:gd name="connsiteY2" fmla="*/ 1368315 h 2153164"/>
              <a:gd name="connsiteX3" fmla="*/ 2550686 w 2605442"/>
              <a:gd name="connsiteY3" fmla="*/ 1818691 h 2153164"/>
              <a:gd name="connsiteX4" fmla="*/ 2400561 w 2605442"/>
              <a:gd name="connsiteY4" fmla="*/ 2105294 h 2153164"/>
              <a:gd name="connsiteX5" fmla="*/ 2086662 w 2605442"/>
              <a:gd name="connsiteY5" fmla="*/ 2146237 h 2153164"/>
              <a:gd name="connsiteX6" fmla="*/ 1677229 w 2605442"/>
              <a:gd name="connsiteY6" fmla="*/ 2146237 h 2153164"/>
              <a:gd name="connsiteX7" fmla="*/ 1308740 w 2605442"/>
              <a:gd name="connsiteY7" fmla="*/ 2077998 h 2153164"/>
              <a:gd name="connsiteX8" fmla="*/ 953898 w 2605442"/>
              <a:gd name="connsiteY8" fmla="*/ 1818691 h 2153164"/>
              <a:gd name="connsiteX9" fmla="*/ 680943 w 2605442"/>
              <a:gd name="connsiteY9" fmla="*/ 1422906 h 2153164"/>
              <a:gd name="connsiteX10" fmla="*/ 367044 w 2605442"/>
              <a:gd name="connsiteY10" fmla="*/ 1218189 h 2153164"/>
              <a:gd name="connsiteX11" fmla="*/ 39498 w 2605442"/>
              <a:gd name="connsiteY11" fmla="*/ 890643 h 2153164"/>
              <a:gd name="connsiteX12" fmla="*/ 12202 w 2605442"/>
              <a:gd name="connsiteY12" fmla="*/ 467562 h 2153164"/>
              <a:gd name="connsiteX13" fmla="*/ 12202 w 2605442"/>
              <a:gd name="connsiteY13" fmla="*/ 249198 h 2153164"/>
              <a:gd name="connsiteX14" fmla="*/ 162328 w 2605442"/>
              <a:gd name="connsiteY14" fmla="*/ 17186 h 2153164"/>
              <a:gd name="connsiteX15" fmla="*/ 489874 w 2605442"/>
              <a:gd name="connsiteY15" fmla="*/ 17186 h 2153164"/>
              <a:gd name="connsiteX16" fmla="*/ 571761 w 2605442"/>
              <a:gd name="connsiteY16" fmla="*/ 58130 h 2153164"/>
              <a:gd name="connsiteX17" fmla="*/ 626352 w 2605442"/>
              <a:gd name="connsiteY17" fmla="*/ 344733 h 215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605442" h="2153164">
                <a:moveTo>
                  <a:pt x="2564334" y="549449"/>
                </a:moveTo>
                <a:cubicBezTo>
                  <a:pt x="2585943" y="638159"/>
                  <a:pt x="2607552" y="726869"/>
                  <a:pt x="2605277" y="863347"/>
                </a:cubicBezTo>
                <a:cubicBezTo>
                  <a:pt x="2603002" y="999825"/>
                  <a:pt x="2559784" y="1209091"/>
                  <a:pt x="2550686" y="1368315"/>
                </a:cubicBezTo>
                <a:cubicBezTo>
                  <a:pt x="2541587" y="1527539"/>
                  <a:pt x="2575707" y="1695861"/>
                  <a:pt x="2550686" y="1818691"/>
                </a:cubicBezTo>
                <a:cubicBezTo>
                  <a:pt x="2525665" y="1941521"/>
                  <a:pt x="2477898" y="2050703"/>
                  <a:pt x="2400561" y="2105294"/>
                </a:cubicBezTo>
                <a:cubicBezTo>
                  <a:pt x="2323224" y="2159885"/>
                  <a:pt x="2207217" y="2139413"/>
                  <a:pt x="2086662" y="2146237"/>
                </a:cubicBezTo>
                <a:cubicBezTo>
                  <a:pt x="1966107" y="2153061"/>
                  <a:pt x="1806883" y="2157610"/>
                  <a:pt x="1677229" y="2146237"/>
                </a:cubicBezTo>
                <a:cubicBezTo>
                  <a:pt x="1547575" y="2134864"/>
                  <a:pt x="1429295" y="2132589"/>
                  <a:pt x="1308740" y="2077998"/>
                </a:cubicBezTo>
                <a:cubicBezTo>
                  <a:pt x="1188185" y="2023407"/>
                  <a:pt x="1058531" y="1927873"/>
                  <a:pt x="953898" y="1818691"/>
                </a:cubicBezTo>
                <a:cubicBezTo>
                  <a:pt x="849265" y="1709509"/>
                  <a:pt x="778752" y="1522990"/>
                  <a:pt x="680943" y="1422906"/>
                </a:cubicBezTo>
                <a:cubicBezTo>
                  <a:pt x="583134" y="1322822"/>
                  <a:pt x="473951" y="1306900"/>
                  <a:pt x="367044" y="1218189"/>
                </a:cubicBezTo>
                <a:cubicBezTo>
                  <a:pt x="260136" y="1129479"/>
                  <a:pt x="98638" y="1015747"/>
                  <a:pt x="39498" y="890643"/>
                </a:cubicBezTo>
                <a:cubicBezTo>
                  <a:pt x="-19642" y="765539"/>
                  <a:pt x="16751" y="574470"/>
                  <a:pt x="12202" y="467562"/>
                </a:cubicBezTo>
                <a:cubicBezTo>
                  <a:pt x="7653" y="360654"/>
                  <a:pt x="-12819" y="324261"/>
                  <a:pt x="12202" y="249198"/>
                </a:cubicBezTo>
                <a:cubicBezTo>
                  <a:pt x="37223" y="174135"/>
                  <a:pt x="82716" y="55855"/>
                  <a:pt x="162328" y="17186"/>
                </a:cubicBezTo>
                <a:cubicBezTo>
                  <a:pt x="241940" y="-21483"/>
                  <a:pt x="489874" y="17186"/>
                  <a:pt x="489874" y="17186"/>
                </a:cubicBezTo>
                <a:cubicBezTo>
                  <a:pt x="558113" y="24010"/>
                  <a:pt x="549015" y="3539"/>
                  <a:pt x="571761" y="58130"/>
                </a:cubicBezTo>
                <a:cubicBezTo>
                  <a:pt x="594507" y="112721"/>
                  <a:pt x="610429" y="228727"/>
                  <a:pt x="626352" y="344733"/>
                </a:cubicBezTo>
              </a:path>
            </a:pathLst>
          </a:cu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>
            <a:cxnSpLocks/>
          </p:cNvCxnSpPr>
          <p:nvPr/>
        </p:nvCxnSpPr>
        <p:spPr>
          <a:xfrm>
            <a:off x="8673463" y="5275213"/>
            <a:ext cx="1410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cxnSpLocks/>
            <a:endCxn id="121" idx="1"/>
          </p:cNvCxnSpPr>
          <p:nvPr/>
        </p:nvCxnSpPr>
        <p:spPr>
          <a:xfrm>
            <a:off x="7735252" y="4439612"/>
            <a:ext cx="123945" cy="12183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cxnSpLocks/>
          </p:cNvCxnSpPr>
          <p:nvPr/>
        </p:nvCxnSpPr>
        <p:spPr>
          <a:xfrm>
            <a:off x="7965427" y="5930571"/>
            <a:ext cx="77972" cy="1144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cxnSpLocks/>
          </p:cNvCxnSpPr>
          <p:nvPr/>
        </p:nvCxnSpPr>
        <p:spPr>
          <a:xfrm flipH="1">
            <a:off x="6337094" y="5828785"/>
            <a:ext cx="23889" cy="1500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cxnSpLocks/>
          </p:cNvCxnSpPr>
          <p:nvPr/>
        </p:nvCxnSpPr>
        <p:spPr>
          <a:xfrm flipV="1">
            <a:off x="5888993" y="5419170"/>
            <a:ext cx="100433" cy="1478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cxnSpLocks/>
          </p:cNvCxnSpPr>
          <p:nvPr/>
        </p:nvCxnSpPr>
        <p:spPr>
          <a:xfrm flipV="1">
            <a:off x="6888683" y="4831179"/>
            <a:ext cx="158763" cy="47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6690055" y="6763468"/>
            <a:ext cx="97993" cy="1744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cxnSpLocks/>
          </p:cNvCxnSpPr>
          <p:nvPr/>
        </p:nvCxnSpPr>
        <p:spPr>
          <a:xfrm>
            <a:off x="6189244" y="5978794"/>
            <a:ext cx="122563" cy="423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cxnSpLocks/>
          </p:cNvCxnSpPr>
          <p:nvPr/>
        </p:nvCxnSpPr>
        <p:spPr>
          <a:xfrm flipV="1">
            <a:off x="6553159" y="5721822"/>
            <a:ext cx="30740" cy="1377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183934" y="6822803"/>
            <a:ext cx="51456" cy="1884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cxnSpLocks/>
          </p:cNvCxnSpPr>
          <p:nvPr/>
        </p:nvCxnSpPr>
        <p:spPr>
          <a:xfrm>
            <a:off x="6102390" y="5839992"/>
            <a:ext cx="128280" cy="752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513947" y="6874932"/>
            <a:ext cx="39212" cy="1400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cxnSpLocks/>
          </p:cNvCxnSpPr>
          <p:nvPr/>
        </p:nvCxnSpPr>
        <p:spPr>
          <a:xfrm>
            <a:off x="8213753" y="7379154"/>
            <a:ext cx="159325" cy="599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cxnSpLocks/>
          </p:cNvCxnSpPr>
          <p:nvPr/>
        </p:nvCxnSpPr>
        <p:spPr>
          <a:xfrm flipV="1">
            <a:off x="5141877" y="3674219"/>
            <a:ext cx="0" cy="1797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cxnSpLocks/>
            <a:endCxn id="63" idx="1"/>
          </p:cNvCxnSpPr>
          <p:nvPr/>
        </p:nvCxnSpPr>
        <p:spPr>
          <a:xfrm flipH="1" flipV="1">
            <a:off x="5336984" y="4173673"/>
            <a:ext cx="55504" cy="1358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4386308" y="3720278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1ctf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7859197" y="4455821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3ctf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106821" y="3726773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2ctf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7920477" y="7247699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7ctf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8373077" y="5161454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4ctf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690365" y="5748264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5ctf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5537314" y="5475444"/>
            <a:ext cx="38821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16ctf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333931" y="6978812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8ctf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5845996" y="5839224"/>
            <a:ext cx="384816" cy="211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9ctf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6586695" y="5603975"/>
            <a:ext cx="460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10ctf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925160" y="6991126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6ctf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160656" y="5981974"/>
            <a:ext cx="38821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12ctf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979357" y="4725352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14ctf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6565624" y="6595361"/>
            <a:ext cx="38821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13ctf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8209662" y="5421643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2Km</a:t>
            </a:r>
          </a:p>
        </p:txBody>
      </p:sp>
      <p:sp>
        <p:nvSpPr>
          <p:cNvPr id="151" name="TextBox 150"/>
          <p:cNvSpPr txBox="1"/>
          <p:nvPr/>
        </p:nvSpPr>
        <p:spPr>
          <a:xfrm rot="20534893">
            <a:off x="4739251" y="4261253"/>
            <a:ext cx="425271" cy="24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6Km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4897482" y="5464754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5Km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6346483" y="5349311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4Km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7002017" y="4016238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1Km</a:t>
            </a:r>
          </a:p>
        </p:txBody>
      </p:sp>
      <p:sp>
        <p:nvSpPr>
          <p:cNvPr id="155" name="TextBox 154"/>
          <p:cNvSpPr txBox="1"/>
          <p:nvPr/>
        </p:nvSpPr>
        <p:spPr>
          <a:xfrm flipH="1">
            <a:off x="4508313" y="2437627"/>
            <a:ext cx="4973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7Km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459378" y="1594745"/>
            <a:ext cx="440486" cy="2244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300m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62E31DD-A700-D10B-6F69-14D00FF877A2}"/>
              </a:ext>
            </a:extLst>
          </p:cNvPr>
          <p:cNvSpPr/>
          <p:nvPr/>
        </p:nvSpPr>
        <p:spPr>
          <a:xfrm>
            <a:off x="7794804" y="4358319"/>
            <a:ext cx="970783" cy="2544385"/>
          </a:xfrm>
          <a:custGeom>
            <a:avLst/>
            <a:gdLst>
              <a:gd name="connsiteX0" fmla="*/ 292230 w 1131216"/>
              <a:gd name="connsiteY0" fmla="*/ 480767 h 2965560"/>
              <a:gd name="connsiteX1" fmla="*/ 245096 w 1131216"/>
              <a:gd name="connsiteY1" fmla="*/ 461914 h 2965560"/>
              <a:gd name="connsiteX2" fmla="*/ 169682 w 1131216"/>
              <a:gd name="connsiteY2" fmla="*/ 424207 h 2965560"/>
              <a:gd name="connsiteX3" fmla="*/ 131975 w 1131216"/>
              <a:gd name="connsiteY3" fmla="*/ 395926 h 2965560"/>
              <a:gd name="connsiteX4" fmla="*/ 103694 w 1131216"/>
              <a:gd name="connsiteY4" fmla="*/ 386499 h 2965560"/>
              <a:gd name="connsiteX5" fmla="*/ 65987 w 1131216"/>
              <a:gd name="connsiteY5" fmla="*/ 348792 h 2965560"/>
              <a:gd name="connsiteX6" fmla="*/ 37707 w 1131216"/>
              <a:gd name="connsiteY6" fmla="*/ 292231 h 2965560"/>
              <a:gd name="connsiteX7" fmla="*/ 0 w 1131216"/>
              <a:gd name="connsiteY7" fmla="*/ 235671 h 2965560"/>
              <a:gd name="connsiteX8" fmla="*/ 18853 w 1131216"/>
              <a:gd name="connsiteY8" fmla="*/ 169683 h 2965560"/>
              <a:gd name="connsiteX9" fmla="*/ 84841 w 1131216"/>
              <a:gd name="connsiteY9" fmla="*/ 103695 h 2965560"/>
              <a:gd name="connsiteX10" fmla="*/ 113121 w 1131216"/>
              <a:gd name="connsiteY10" fmla="*/ 75415 h 2965560"/>
              <a:gd name="connsiteX11" fmla="*/ 188536 w 1131216"/>
              <a:gd name="connsiteY11" fmla="*/ 56561 h 2965560"/>
              <a:gd name="connsiteX12" fmla="*/ 216816 w 1131216"/>
              <a:gd name="connsiteY12" fmla="*/ 47134 h 2965560"/>
              <a:gd name="connsiteX13" fmla="*/ 245096 w 1131216"/>
              <a:gd name="connsiteY13" fmla="*/ 28281 h 2965560"/>
              <a:gd name="connsiteX14" fmla="*/ 273377 w 1131216"/>
              <a:gd name="connsiteY14" fmla="*/ 18854 h 2965560"/>
              <a:gd name="connsiteX15" fmla="*/ 367645 w 1131216"/>
              <a:gd name="connsiteY15" fmla="*/ 0 h 2965560"/>
              <a:gd name="connsiteX16" fmla="*/ 575035 w 1131216"/>
              <a:gd name="connsiteY16" fmla="*/ 9427 h 2965560"/>
              <a:gd name="connsiteX17" fmla="*/ 612742 w 1131216"/>
              <a:gd name="connsiteY17" fmla="*/ 28281 h 2965560"/>
              <a:gd name="connsiteX18" fmla="*/ 688156 w 1131216"/>
              <a:gd name="connsiteY18" fmla="*/ 47134 h 2965560"/>
              <a:gd name="connsiteX19" fmla="*/ 725863 w 1131216"/>
              <a:gd name="connsiteY19" fmla="*/ 65988 h 2965560"/>
              <a:gd name="connsiteX20" fmla="*/ 810705 w 1131216"/>
              <a:gd name="connsiteY20" fmla="*/ 84842 h 2965560"/>
              <a:gd name="connsiteX21" fmla="*/ 857839 w 1131216"/>
              <a:gd name="connsiteY21" fmla="*/ 103695 h 2965560"/>
              <a:gd name="connsiteX22" fmla="*/ 895546 w 1131216"/>
              <a:gd name="connsiteY22" fmla="*/ 141403 h 2965560"/>
              <a:gd name="connsiteX23" fmla="*/ 980387 w 1131216"/>
              <a:gd name="connsiteY23" fmla="*/ 207390 h 2965560"/>
              <a:gd name="connsiteX24" fmla="*/ 1027521 w 1131216"/>
              <a:gd name="connsiteY24" fmla="*/ 273378 h 2965560"/>
              <a:gd name="connsiteX25" fmla="*/ 1055802 w 1131216"/>
              <a:gd name="connsiteY25" fmla="*/ 348792 h 2965560"/>
              <a:gd name="connsiteX26" fmla="*/ 1065228 w 1131216"/>
              <a:gd name="connsiteY26" fmla="*/ 377073 h 2965560"/>
              <a:gd name="connsiteX27" fmla="*/ 1084082 w 1131216"/>
              <a:gd name="connsiteY27" fmla="*/ 443060 h 2965560"/>
              <a:gd name="connsiteX28" fmla="*/ 1093509 w 1131216"/>
              <a:gd name="connsiteY28" fmla="*/ 537328 h 2965560"/>
              <a:gd name="connsiteX29" fmla="*/ 1102936 w 1131216"/>
              <a:gd name="connsiteY29" fmla="*/ 565609 h 2965560"/>
              <a:gd name="connsiteX30" fmla="*/ 1112362 w 1131216"/>
              <a:gd name="connsiteY30" fmla="*/ 612743 h 2965560"/>
              <a:gd name="connsiteX31" fmla="*/ 1121789 w 1131216"/>
              <a:gd name="connsiteY31" fmla="*/ 641023 h 2965560"/>
              <a:gd name="connsiteX32" fmla="*/ 1131216 w 1131216"/>
              <a:gd name="connsiteY32" fmla="*/ 688157 h 2965560"/>
              <a:gd name="connsiteX33" fmla="*/ 1121789 w 1131216"/>
              <a:gd name="connsiteY33" fmla="*/ 1102937 h 2965560"/>
              <a:gd name="connsiteX34" fmla="*/ 1102936 w 1131216"/>
              <a:gd name="connsiteY34" fmla="*/ 1131217 h 2965560"/>
              <a:gd name="connsiteX35" fmla="*/ 1065228 w 1131216"/>
              <a:gd name="connsiteY35" fmla="*/ 1206631 h 2965560"/>
              <a:gd name="connsiteX36" fmla="*/ 1036948 w 1131216"/>
              <a:gd name="connsiteY36" fmla="*/ 1263192 h 2965560"/>
              <a:gd name="connsiteX37" fmla="*/ 1018094 w 1131216"/>
              <a:gd name="connsiteY37" fmla="*/ 1300899 h 2965560"/>
              <a:gd name="connsiteX38" fmla="*/ 989814 w 1131216"/>
              <a:gd name="connsiteY38" fmla="*/ 1329180 h 2965560"/>
              <a:gd name="connsiteX39" fmla="*/ 914400 w 1131216"/>
              <a:gd name="connsiteY39" fmla="*/ 1423448 h 2965560"/>
              <a:gd name="connsiteX40" fmla="*/ 838985 w 1131216"/>
              <a:gd name="connsiteY40" fmla="*/ 1480009 h 2965560"/>
              <a:gd name="connsiteX41" fmla="*/ 810705 w 1131216"/>
              <a:gd name="connsiteY41" fmla="*/ 1517716 h 2965560"/>
              <a:gd name="connsiteX42" fmla="*/ 791851 w 1131216"/>
              <a:gd name="connsiteY42" fmla="*/ 1545996 h 2965560"/>
              <a:gd name="connsiteX43" fmla="*/ 725863 w 1131216"/>
              <a:gd name="connsiteY43" fmla="*/ 1593130 h 2965560"/>
              <a:gd name="connsiteX44" fmla="*/ 688156 w 1131216"/>
              <a:gd name="connsiteY44" fmla="*/ 1706252 h 2965560"/>
              <a:gd name="connsiteX45" fmla="*/ 612742 w 1131216"/>
              <a:gd name="connsiteY45" fmla="*/ 1715679 h 2965560"/>
              <a:gd name="connsiteX46" fmla="*/ 546754 w 1131216"/>
              <a:gd name="connsiteY46" fmla="*/ 1753386 h 2965560"/>
              <a:gd name="connsiteX47" fmla="*/ 471340 w 1131216"/>
              <a:gd name="connsiteY47" fmla="*/ 1781666 h 2965560"/>
              <a:gd name="connsiteX48" fmla="*/ 443059 w 1131216"/>
              <a:gd name="connsiteY48" fmla="*/ 1791093 h 2965560"/>
              <a:gd name="connsiteX49" fmla="*/ 395925 w 1131216"/>
              <a:gd name="connsiteY49" fmla="*/ 1809947 h 2965560"/>
              <a:gd name="connsiteX50" fmla="*/ 329938 w 1131216"/>
              <a:gd name="connsiteY50" fmla="*/ 1838227 h 2965560"/>
              <a:gd name="connsiteX51" fmla="*/ 263950 w 1131216"/>
              <a:gd name="connsiteY51" fmla="*/ 1894788 h 2965560"/>
              <a:gd name="connsiteX52" fmla="*/ 216816 w 1131216"/>
              <a:gd name="connsiteY52" fmla="*/ 1913642 h 2965560"/>
              <a:gd name="connsiteX53" fmla="*/ 207389 w 1131216"/>
              <a:gd name="connsiteY53" fmla="*/ 1951349 h 2965560"/>
              <a:gd name="connsiteX54" fmla="*/ 179109 w 1131216"/>
              <a:gd name="connsiteY54" fmla="*/ 1989056 h 2965560"/>
              <a:gd name="connsiteX55" fmla="*/ 169682 w 1131216"/>
              <a:gd name="connsiteY55" fmla="*/ 2092751 h 2965560"/>
              <a:gd name="connsiteX56" fmla="*/ 160255 w 1131216"/>
              <a:gd name="connsiteY56" fmla="*/ 2121031 h 2965560"/>
              <a:gd name="connsiteX57" fmla="*/ 150828 w 1131216"/>
              <a:gd name="connsiteY57" fmla="*/ 2262433 h 2965560"/>
              <a:gd name="connsiteX58" fmla="*/ 131975 w 1131216"/>
              <a:gd name="connsiteY58" fmla="*/ 2347275 h 2965560"/>
              <a:gd name="connsiteX59" fmla="*/ 141402 w 1131216"/>
              <a:gd name="connsiteY59" fmla="*/ 2686640 h 2965560"/>
              <a:gd name="connsiteX60" fmla="*/ 160255 w 1131216"/>
              <a:gd name="connsiteY60" fmla="*/ 2743200 h 2965560"/>
              <a:gd name="connsiteX61" fmla="*/ 169682 w 1131216"/>
              <a:gd name="connsiteY61" fmla="*/ 2771481 h 2965560"/>
              <a:gd name="connsiteX62" fmla="*/ 188536 w 1131216"/>
              <a:gd name="connsiteY62" fmla="*/ 2799761 h 2965560"/>
              <a:gd name="connsiteX63" fmla="*/ 226243 w 1131216"/>
              <a:gd name="connsiteY63" fmla="*/ 2865749 h 2965560"/>
              <a:gd name="connsiteX64" fmla="*/ 263950 w 1131216"/>
              <a:gd name="connsiteY64" fmla="*/ 2931737 h 2965560"/>
              <a:gd name="connsiteX65" fmla="*/ 358218 w 1131216"/>
              <a:gd name="connsiteY65" fmla="*/ 2960017 h 2965560"/>
              <a:gd name="connsiteX66" fmla="*/ 565608 w 1131216"/>
              <a:gd name="connsiteY66" fmla="*/ 2912883 h 2965560"/>
              <a:gd name="connsiteX67" fmla="*/ 575035 w 1131216"/>
              <a:gd name="connsiteY67" fmla="*/ 2884603 h 2965560"/>
              <a:gd name="connsiteX68" fmla="*/ 584461 w 1131216"/>
              <a:gd name="connsiteY68" fmla="*/ 2724347 h 2965560"/>
              <a:gd name="connsiteX69" fmla="*/ 593888 w 1131216"/>
              <a:gd name="connsiteY69" fmla="*/ 2187019 h 296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131216" h="2965560">
                <a:moveTo>
                  <a:pt x="292230" y="480767"/>
                </a:moveTo>
                <a:cubicBezTo>
                  <a:pt x="276519" y="474483"/>
                  <a:pt x="260231" y="469482"/>
                  <a:pt x="245096" y="461914"/>
                </a:cubicBezTo>
                <a:cubicBezTo>
                  <a:pt x="156049" y="417391"/>
                  <a:pt x="233453" y="445463"/>
                  <a:pt x="169682" y="424207"/>
                </a:cubicBezTo>
                <a:cubicBezTo>
                  <a:pt x="157113" y="414780"/>
                  <a:pt x="145616" y="403721"/>
                  <a:pt x="131975" y="395926"/>
                </a:cubicBezTo>
                <a:cubicBezTo>
                  <a:pt x="123347" y="390996"/>
                  <a:pt x="111780" y="392275"/>
                  <a:pt x="103694" y="386499"/>
                </a:cubicBezTo>
                <a:cubicBezTo>
                  <a:pt x="89230" y="376167"/>
                  <a:pt x="78556" y="361361"/>
                  <a:pt x="65987" y="348792"/>
                </a:cubicBezTo>
                <a:cubicBezTo>
                  <a:pt x="56560" y="329938"/>
                  <a:pt x="50354" y="309094"/>
                  <a:pt x="37707" y="292231"/>
                </a:cubicBezTo>
                <a:cubicBezTo>
                  <a:pt x="-11118" y="227131"/>
                  <a:pt x="23339" y="329036"/>
                  <a:pt x="0" y="235671"/>
                </a:cubicBezTo>
                <a:cubicBezTo>
                  <a:pt x="6284" y="213675"/>
                  <a:pt x="6483" y="188926"/>
                  <a:pt x="18853" y="169683"/>
                </a:cubicBezTo>
                <a:cubicBezTo>
                  <a:pt x="35674" y="143516"/>
                  <a:pt x="62845" y="125691"/>
                  <a:pt x="84841" y="103695"/>
                </a:cubicBezTo>
                <a:cubicBezTo>
                  <a:pt x="94268" y="94268"/>
                  <a:pt x="100188" y="78648"/>
                  <a:pt x="113121" y="75415"/>
                </a:cubicBezTo>
                <a:cubicBezTo>
                  <a:pt x="138259" y="69130"/>
                  <a:pt x="163954" y="64755"/>
                  <a:pt x="188536" y="56561"/>
                </a:cubicBezTo>
                <a:cubicBezTo>
                  <a:pt x="197963" y="53419"/>
                  <a:pt x="207928" y="51578"/>
                  <a:pt x="216816" y="47134"/>
                </a:cubicBezTo>
                <a:cubicBezTo>
                  <a:pt x="226949" y="42067"/>
                  <a:pt x="234963" y="33348"/>
                  <a:pt x="245096" y="28281"/>
                </a:cubicBezTo>
                <a:cubicBezTo>
                  <a:pt x="253984" y="23837"/>
                  <a:pt x="263695" y="21088"/>
                  <a:pt x="273377" y="18854"/>
                </a:cubicBezTo>
                <a:cubicBezTo>
                  <a:pt x="304601" y="11648"/>
                  <a:pt x="367645" y="0"/>
                  <a:pt x="367645" y="0"/>
                </a:cubicBezTo>
                <a:cubicBezTo>
                  <a:pt x="436775" y="3142"/>
                  <a:pt x="506290" y="1495"/>
                  <a:pt x="575035" y="9427"/>
                </a:cubicBezTo>
                <a:cubicBezTo>
                  <a:pt x="588995" y="11038"/>
                  <a:pt x="599826" y="22745"/>
                  <a:pt x="612742" y="28281"/>
                </a:cubicBezTo>
                <a:cubicBezTo>
                  <a:pt x="638108" y="39152"/>
                  <a:pt x="660487" y="41601"/>
                  <a:pt x="688156" y="47134"/>
                </a:cubicBezTo>
                <a:cubicBezTo>
                  <a:pt x="700725" y="53419"/>
                  <a:pt x="712705" y="61054"/>
                  <a:pt x="725863" y="65988"/>
                </a:cubicBezTo>
                <a:cubicBezTo>
                  <a:pt x="754871" y="76866"/>
                  <a:pt x="780848" y="75885"/>
                  <a:pt x="810705" y="84842"/>
                </a:cubicBezTo>
                <a:cubicBezTo>
                  <a:pt x="826913" y="89704"/>
                  <a:pt x="842128" y="97411"/>
                  <a:pt x="857839" y="103695"/>
                </a:cubicBezTo>
                <a:cubicBezTo>
                  <a:pt x="870408" y="116264"/>
                  <a:pt x="881666" y="130299"/>
                  <a:pt x="895546" y="141403"/>
                </a:cubicBezTo>
                <a:cubicBezTo>
                  <a:pt x="1008307" y="231613"/>
                  <a:pt x="909546" y="136549"/>
                  <a:pt x="980387" y="207390"/>
                </a:cubicBezTo>
                <a:cubicBezTo>
                  <a:pt x="1002383" y="273378"/>
                  <a:pt x="980387" y="257666"/>
                  <a:pt x="1027521" y="273378"/>
                </a:cubicBezTo>
                <a:cubicBezTo>
                  <a:pt x="1045710" y="364322"/>
                  <a:pt x="1023435" y="284058"/>
                  <a:pt x="1055802" y="348792"/>
                </a:cubicBezTo>
                <a:cubicBezTo>
                  <a:pt x="1060246" y="357680"/>
                  <a:pt x="1062373" y="367555"/>
                  <a:pt x="1065228" y="377073"/>
                </a:cubicBezTo>
                <a:cubicBezTo>
                  <a:pt x="1071801" y="398984"/>
                  <a:pt x="1077797" y="421064"/>
                  <a:pt x="1084082" y="443060"/>
                </a:cubicBezTo>
                <a:cubicBezTo>
                  <a:pt x="1087224" y="474483"/>
                  <a:pt x="1088707" y="506116"/>
                  <a:pt x="1093509" y="537328"/>
                </a:cubicBezTo>
                <a:cubicBezTo>
                  <a:pt x="1095020" y="547149"/>
                  <a:pt x="1100526" y="555969"/>
                  <a:pt x="1102936" y="565609"/>
                </a:cubicBezTo>
                <a:cubicBezTo>
                  <a:pt x="1106822" y="581153"/>
                  <a:pt x="1108476" y="597199"/>
                  <a:pt x="1112362" y="612743"/>
                </a:cubicBezTo>
                <a:cubicBezTo>
                  <a:pt x="1114772" y="622383"/>
                  <a:pt x="1119379" y="631383"/>
                  <a:pt x="1121789" y="641023"/>
                </a:cubicBezTo>
                <a:cubicBezTo>
                  <a:pt x="1125675" y="656567"/>
                  <a:pt x="1128074" y="672446"/>
                  <a:pt x="1131216" y="688157"/>
                </a:cubicBezTo>
                <a:cubicBezTo>
                  <a:pt x="1128074" y="826417"/>
                  <a:pt x="1130598" y="964922"/>
                  <a:pt x="1121789" y="1102937"/>
                </a:cubicBezTo>
                <a:cubicBezTo>
                  <a:pt x="1121067" y="1114243"/>
                  <a:pt x="1108361" y="1121271"/>
                  <a:pt x="1102936" y="1131217"/>
                </a:cubicBezTo>
                <a:cubicBezTo>
                  <a:pt x="1089478" y="1155890"/>
                  <a:pt x="1074115" y="1179968"/>
                  <a:pt x="1065228" y="1206631"/>
                </a:cubicBezTo>
                <a:cubicBezTo>
                  <a:pt x="1047947" y="1258480"/>
                  <a:pt x="1066186" y="1212027"/>
                  <a:pt x="1036948" y="1263192"/>
                </a:cubicBezTo>
                <a:cubicBezTo>
                  <a:pt x="1029976" y="1275393"/>
                  <a:pt x="1026262" y="1289464"/>
                  <a:pt x="1018094" y="1300899"/>
                </a:cubicBezTo>
                <a:cubicBezTo>
                  <a:pt x="1010345" y="1311747"/>
                  <a:pt x="997563" y="1318332"/>
                  <a:pt x="989814" y="1329180"/>
                </a:cubicBezTo>
                <a:cubicBezTo>
                  <a:pt x="949790" y="1385214"/>
                  <a:pt x="998440" y="1367424"/>
                  <a:pt x="914400" y="1423448"/>
                </a:cubicBezTo>
                <a:cubicBezTo>
                  <a:pt x="888288" y="1440855"/>
                  <a:pt x="861383" y="1457611"/>
                  <a:pt x="838985" y="1480009"/>
                </a:cubicBezTo>
                <a:cubicBezTo>
                  <a:pt x="827876" y="1491119"/>
                  <a:pt x="819837" y="1504931"/>
                  <a:pt x="810705" y="1517716"/>
                </a:cubicBezTo>
                <a:cubicBezTo>
                  <a:pt x="804120" y="1526935"/>
                  <a:pt x="800555" y="1538743"/>
                  <a:pt x="791851" y="1545996"/>
                </a:cubicBezTo>
                <a:cubicBezTo>
                  <a:pt x="642943" y="1670085"/>
                  <a:pt x="858263" y="1460734"/>
                  <a:pt x="725863" y="1593130"/>
                </a:cubicBezTo>
                <a:cubicBezTo>
                  <a:pt x="722576" y="1622716"/>
                  <a:pt x="732992" y="1689948"/>
                  <a:pt x="688156" y="1706252"/>
                </a:cubicBezTo>
                <a:cubicBezTo>
                  <a:pt x="664348" y="1714910"/>
                  <a:pt x="637880" y="1712537"/>
                  <a:pt x="612742" y="1715679"/>
                </a:cubicBezTo>
                <a:cubicBezTo>
                  <a:pt x="526240" y="1744513"/>
                  <a:pt x="660897" y="1696315"/>
                  <a:pt x="546754" y="1753386"/>
                </a:cubicBezTo>
                <a:cubicBezTo>
                  <a:pt x="522741" y="1765392"/>
                  <a:pt x="496571" y="1772491"/>
                  <a:pt x="471340" y="1781666"/>
                </a:cubicBezTo>
                <a:cubicBezTo>
                  <a:pt x="462001" y="1785062"/>
                  <a:pt x="452363" y="1787604"/>
                  <a:pt x="443059" y="1791093"/>
                </a:cubicBezTo>
                <a:cubicBezTo>
                  <a:pt x="427215" y="1797035"/>
                  <a:pt x="411769" y="1804005"/>
                  <a:pt x="395925" y="1809947"/>
                </a:cubicBezTo>
                <a:cubicBezTo>
                  <a:pt x="357470" y="1824368"/>
                  <a:pt x="372069" y="1814152"/>
                  <a:pt x="329938" y="1838227"/>
                </a:cubicBezTo>
                <a:cubicBezTo>
                  <a:pt x="227956" y="1896502"/>
                  <a:pt x="402093" y="1802692"/>
                  <a:pt x="263950" y="1894788"/>
                </a:cubicBezTo>
                <a:cubicBezTo>
                  <a:pt x="249870" y="1904174"/>
                  <a:pt x="232527" y="1907357"/>
                  <a:pt x="216816" y="1913642"/>
                </a:cubicBezTo>
                <a:cubicBezTo>
                  <a:pt x="213674" y="1926211"/>
                  <a:pt x="213183" y="1939761"/>
                  <a:pt x="207389" y="1951349"/>
                </a:cubicBezTo>
                <a:cubicBezTo>
                  <a:pt x="200363" y="1965402"/>
                  <a:pt x="183157" y="1973875"/>
                  <a:pt x="179109" y="1989056"/>
                </a:cubicBezTo>
                <a:cubicBezTo>
                  <a:pt x="170166" y="2022592"/>
                  <a:pt x="174590" y="2058392"/>
                  <a:pt x="169682" y="2092751"/>
                </a:cubicBezTo>
                <a:cubicBezTo>
                  <a:pt x="168277" y="2102588"/>
                  <a:pt x="163397" y="2111604"/>
                  <a:pt x="160255" y="2121031"/>
                </a:cubicBezTo>
                <a:cubicBezTo>
                  <a:pt x="157113" y="2168165"/>
                  <a:pt x="156687" y="2215559"/>
                  <a:pt x="150828" y="2262433"/>
                </a:cubicBezTo>
                <a:cubicBezTo>
                  <a:pt x="147235" y="2291180"/>
                  <a:pt x="132619" y="2318312"/>
                  <a:pt x="131975" y="2347275"/>
                </a:cubicBezTo>
                <a:cubicBezTo>
                  <a:pt x="129461" y="2460412"/>
                  <a:pt x="133339" y="2573762"/>
                  <a:pt x="141402" y="2686640"/>
                </a:cubicBezTo>
                <a:cubicBezTo>
                  <a:pt x="142818" y="2706463"/>
                  <a:pt x="153971" y="2724347"/>
                  <a:pt x="160255" y="2743200"/>
                </a:cubicBezTo>
                <a:cubicBezTo>
                  <a:pt x="163397" y="2752627"/>
                  <a:pt x="164170" y="2763213"/>
                  <a:pt x="169682" y="2771481"/>
                </a:cubicBezTo>
                <a:lnTo>
                  <a:pt x="188536" y="2799761"/>
                </a:lnTo>
                <a:cubicBezTo>
                  <a:pt x="206792" y="2872793"/>
                  <a:pt x="183041" y="2805266"/>
                  <a:pt x="226243" y="2865749"/>
                </a:cubicBezTo>
                <a:cubicBezTo>
                  <a:pt x="231365" y="2872920"/>
                  <a:pt x="252457" y="2924554"/>
                  <a:pt x="263950" y="2931737"/>
                </a:cubicBezTo>
                <a:cubicBezTo>
                  <a:pt x="279248" y="2941298"/>
                  <a:pt x="336144" y="2954498"/>
                  <a:pt x="358218" y="2960017"/>
                </a:cubicBezTo>
                <a:cubicBezTo>
                  <a:pt x="493092" y="2952918"/>
                  <a:pt x="517203" y="2997589"/>
                  <a:pt x="565608" y="2912883"/>
                </a:cubicBezTo>
                <a:cubicBezTo>
                  <a:pt x="570538" y="2904256"/>
                  <a:pt x="571893" y="2894030"/>
                  <a:pt x="575035" y="2884603"/>
                </a:cubicBezTo>
                <a:cubicBezTo>
                  <a:pt x="578177" y="2831184"/>
                  <a:pt x="582551" y="2777824"/>
                  <a:pt x="584461" y="2724347"/>
                </a:cubicBezTo>
                <a:cubicBezTo>
                  <a:pt x="595338" y="2419786"/>
                  <a:pt x="593888" y="2424096"/>
                  <a:pt x="593888" y="2187019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B15B6866-0F3A-8031-3F5D-DCA91E6A6092}"/>
              </a:ext>
            </a:extLst>
          </p:cNvPr>
          <p:cNvSpPr/>
          <p:nvPr/>
        </p:nvSpPr>
        <p:spPr>
          <a:xfrm>
            <a:off x="6233787" y="5559109"/>
            <a:ext cx="1098174" cy="1361972"/>
          </a:xfrm>
          <a:custGeom>
            <a:avLst/>
            <a:gdLst>
              <a:gd name="connsiteX0" fmla="*/ 417443 w 1279660"/>
              <a:gd name="connsiteY0" fmla="*/ 633264 h 1587421"/>
              <a:gd name="connsiteX1" fmla="*/ 420283 w 1279660"/>
              <a:gd name="connsiteY1" fmla="*/ 590668 h 1587421"/>
              <a:gd name="connsiteX2" fmla="*/ 428802 w 1279660"/>
              <a:gd name="connsiteY2" fmla="*/ 559431 h 1587421"/>
              <a:gd name="connsiteX3" fmla="*/ 423123 w 1279660"/>
              <a:gd name="connsiteY3" fmla="*/ 477078 h 1587421"/>
              <a:gd name="connsiteX4" fmla="*/ 417443 w 1279660"/>
              <a:gd name="connsiteY4" fmla="*/ 468559 h 1587421"/>
              <a:gd name="connsiteX5" fmla="*/ 406084 w 1279660"/>
              <a:gd name="connsiteY5" fmla="*/ 451520 h 1587421"/>
              <a:gd name="connsiteX6" fmla="*/ 394725 w 1279660"/>
              <a:gd name="connsiteY6" fmla="*/ 437322 h 1587421"/>
              <a:gd name="connsiteX7" fmla="*/ 389046 w 1279660"/>
              <a:gd name="connsiteY7" fmla="*/ 428802 h 1587421"/>
              <a:gd name="connsiteX8" fmla="*/ 374847 w 1279660"/>
              <a:gd name="connsiteY8" fmla="*/ 417443 h 1587421"/>
              <a:gd name="connsiteX9" fmla="*/ 366328 w 1279660"/>
              <a:gd name="connsiteY9" fmla="*/ 408924 h 1587421"/>
              <a:gd name="connsiteX10" fmla="*/ 354969 w 1279660"/>
              <a:gd name="connsiteY10" fmla="*/ 406084 h 1587421"/>
              <a:gd name="connsiteX11" fmla="*/ 346450 w 1279660"/>
              <a:gd name="connsiteY11" fmla="*/ 400405 h 1587421"/>
              <a:gd name="connsiteX12" fmla="*/ 332251 w 1279660"/>
              <a:gd name="connsiteY12" fmla="*/ 397565 h 1587421"/>
              <a:gd name="connsiteX13" fmla="*/ 312373 w 1279660"/>
              <a:gd name="connsiteY13" fmla="*/ 394725 h 1587421"/>
              <a:gd name="connsiteX14" fmla="*/ 295334 w 1279660"/>
              <a:gd name="connsiteY14" fmla="*/ 391886 h 1587421"/>
              <a:gd name="connsiteX15" fmla="*/ 68154 w 1279660"/>
              <a:gd name="connsiteY15" fmla="*/ 394725 h 1587421"/>
              <a:gd name="connsiteX16" fmla="*/ 59635 w 1279660"/>
              <a:gd name="connsiteY16" fmla="*/ 397565 h 1587421"/>
              <a:gd name="connsiteX17" fmla="*/ 36917 w 1279660"/>
              <a:gd name="connsiteY17" fmla="*/ 408924 h 1587421"/>
              <a:gd name="connsiteX18" fmla="*/ 28397 w 1279660"/>
              <a:gd name="connsiteY18" fmla="*/ 423123 h 1587421"/>
              <a:gd name="connsiteX19" fmla="*/ 19878 w 1279660"/>
              <a:gd name="connsiteY19" fmla="*/ 428802 h 1587421"/>
              <a:gd name="connsiteX20" fmla="*/ 17038 w 1279660"/>
              <a:gd name="connsiteY20" fmla="*/ 437322 h 1587421"/>
              <a:gd name="connsiteX21" fmla="*/ 11359 w 1279660"/>
              <a:gd name="connsiteY21" fmla="*/ 451520 h 1587421"/>
              <a:gd name="connsiteX22" fmla="*/ 5679 w 1279660"/>
              <a:gd name="connsiteY22" fmla="*/ 462879 h 1587421"/>
              <a:gd name="connsiteX23" fmla="*/ 0 w 1279660"/>
              <a:gd name="connsiteY23" fmla="*/ 485597 h 1587421"/>
              <a:gd name="connsiteX24" fmla="*/ 2840 w 1279660"/>
              <a:gd name="connsiteY24" fmla="*/ 888842 h 1587421"/>
              <a:gd name="connsiteX25" fmla="*/ 8519 w 1279660"/>
              <a:gd name="connsiteY25" fmla="*/ 951317 h 1587421"/>
              <a:gd name="connsiteX26" fmla="*/ 11359 w 1279660"/>
              <a:gd name="connsiteY26" fmla="*/ 974035 h 1587421"/>
              <a:gd name="connsiteX27" fmla="*/ 22718 w 1279660"/>
              <a:gd name="connsiteY27" fmla="*/ 991073 h 1587421"/>
              <a:gd name="connsiteX28" fmla="*/ 25558 w 1279660"/>
              <a:gd name="connsiteY28" fmla="*/ 1002432 h 1587421"/>
              <a:gd name="connsiteX29" fmla="*/ 28397 w 1279660"/>
              <a:gd name="connsiteY29" fmla="*/ 1016631 h 1587421"/>
              <a:gd name="connsiteX30" fmla="*/ 34077 w 1279660"/>
              <a:gd name="connsiteY30" fmla="*/ 1030830 h 1587421"/>
              <a:gd name="connsiteX31" fmla="*/ 42596 w 1279660"/>
              <a:gd name="connsiteY31" fmla="*/ 1056387 h 1587421"/>
              <a:gd name="connsiteX32" fmla="*/ 45436 w 1279660"/>
              <a:gd name="connsiteY32" fmla="*/ 1064907 h 1587421"/>
              <a:gd name="connsiteX33" fmla="*/ 59635 w 1279660"/>
              <a:gd name="connsiteY33" fmla="*/ 1090464 h 1587421"/>
              <a:gd name="connsiteX34" fmla="*/ 68154 w 1279660"/>
              <a:gd name="connsiteY34" fmla="*/ 1113182 h 1587421"/>
              <a:gd name="connsiteX35" fmla="*/ 76673 w 1279660"/>
              <a:gd name="connsiteY35" fmla="*/ 1118862 h 1587421"/>
              <a:gd name="connsiteX36" fmla="*/ 105071 w 1279660"/>
              <a:gd name="connsiteY36" fmla="*/ 1147259 h 1587421"/>
              <a:gd name="connsiteX37" fmla="*/ 122109 w 1279660"/>
              <a:gd name="connsiteY37" fmla="*/ 1169977 h 1587421"/>
              <a:gd name="connsiteX38" fmla="*/ 139148 w 1279660"/>
              <a:gd name="connsiteY38" fmla="*/ 1187016 h 1587421"/>
              <a:gd name="connsiteX39" fmla="*/ 144827 w 1279660"/>
              <a:gd name="connsiteY39" fmla="*/ 1195535 h 1587421"/>
              <a:gd name="connsiteX40" fmla="*/ 153347 w 1279660"/>
              <a:gd name="connsiteY40" fmla="*/ 1201215 h 1587421"/>
              <a:gd name="connsiteX41" fmla="*/ 161866 w 1279660"/>
              <a:gd name="connsiteY41" fmla="*/ 1218253 h 1587421"/>
              <a:gd name="connsiteX42" fmla="*/ 173225 w 1279660"/>
              <a:gd name="connsiteY42" fmla="*/ 1246651 h 1587421"/>
              <a:gd name="connsiteX43" fmla="*/ 184584 w 1279660"/>
              <a:gd name="connsiteY43" fmla="*/ 1269369 h 1587421"/>
              <a:gd name="connsiteX44" fmla="*/ 207302 w 1279660"/>
              <a:gd name="connsiteY44" fmla="*/ 1297766 h 1587421"/>
              <a:gd name="connsiteX45" fmla="*/ 215821 w 1279660"/>
              <a:gd name="connsiteY45" fmla="*/ 1303446 h 1587421"/>
              <a:gd name="connsiteX46" fmla="*/ 224340 w 1279660"/>
              <a:gd name="connsiteY46" fmla="*/ 1311965 h 1587421"/>
              <a:gd name="connsiteX47" fmla="*/ 247058 w 1279660"/>
              <a:gd name="connsiteY47" fmla="*/ 1323324 h 1587421"/>
              <a:gd name="connsiteX48" fmla="*/ 272616 w 1279660"/>
              <a:gd name="connsiteY48" fmla="*/ 1343202 h 1587421"/>
              <a:gd name="connsiteX49" fmla="*/ 283975 w 1279660"/>
              <a:gd name="connsiteY49" fmla="*/ 1351722 h 1587421"/>
              <a:gd name="connsiteX50" fmla="*/ 309533 w 1279660"/>
              <a:gd name="connsiteY50" fmla="*/ 1363081 h 1587421"/>
              <a:gd name="connsiteX51" fmla="*/ 320892 w 1279660"/>
              <a:gd name="connsiteY51" fmla="*/ 1368760 h 1587421"/>
              <a:gd name="connsiteX52" fmla="*/ 337930 w 1279660"/>
              <a:gd name="connsiteY52" fmla="*/ 1374440 h 1587421"/>
              <a:gd name="connsiteX53" fmla="*/ 360648 w 1279660"/>
              <a:gd name="connsiteY53" fmla="*/ 1391478 h 1587421"/>
              <a:gd name="connsiteX54" fmla="*/ 369168 w 1279660"/>
              <a:gd name="connsiteY54" fmla="*/ 1399997 h 1587421"/>
              <a:gd name="connsiteX55" fmla="*/ 391886 w 1279660"/>
              <a:gd name="connsiteY55" fmla="*/ 1411356 h 1587421"/>
              <a:gd name="connsiteX56" fmla="*/ 403245 w 1279660"/>
              <a:gd name="connsiteY56" fmla="*/ 1425555 h 1587421"/>
              <a:gd name="connsiteX57" fmla="*/ 425963 w 1279660"/>
              <a:gd name="connsiteY57" fmla="*/ 1436914 h 1587421"/>
              <a:gd name="connsiteX58" fmla="*/ 454360 w 1279660"/>
              <a:gd name="connsiteY58" fmla="*/ 1451113 h 1587421"/>
              <a:gd name="connsiteX59" fmla="*/ 496956 w 1279660"/>
              <a:gd name="connsiteY59" fmla="*/ 1473831 h 1587421"/>
              <a:gd name="connsiteX60" fmla="*/ 533873 w 1279660"/>
              <a:gd name="connsiteY60" fmla="*/ 1493709 h 1587421"/>
              <a:gd name="connsiteX61" fmla="*/ 559431 w 1279660"/>
              <a:gd name="connsiteY61" fmla="*/ 1505068 h 1587421"/>
              <a:gd name="connsiteX62" fmla="*/ 573630 w 1279660"/>
              <a:gd name="connsiteY62" fmla="*/ 1507908 h 1587421"/>
              <a:gd name="connsiteX63" fmla="*/ 604867 w 1279660"/>
              <a:gd name="connsiteY63" fmla="*/ 1519267 h 1587421"/>
              <a:gd name="connsiteX64" fmla="*/ 638944 w 1279660"/>
              <a:gd name="connsiteY64" fmla="*/ 1522107 h 1587421"/>
              <a:gd name="connsiteX65" fmla="*/ 687220 w 1279660"/>
              <a:gd name="connsiteY65" fmla="*/ 1541985 h 1587421"/>
              <a:gd name="connsiteX66" fmla="*/ 695739 w 1279660"/>
              <a:gd name="connsiteY66" fmla="*/ 1550504 h 1587421"/>
              <a:gd name="connsiteX67" fmla="*/ 709938 w 1279660"/>
              <a:gd name="connsiteY67" fmla="*/ 1553344 h 1587421"/>
              <a:gd name="connsiteX68" fmla="*/ 718457 w 1279660"/>
              <a:gd name="connsiteY68" fmla="*/ 1556184 h 1587421"/>
              <a:gd name="connsiteX69" fmla="*/ 744015 w 1279660"/>
              <a:gd name="connsiteY69" fmla="*/ 1561863 h 1587421"/>
              <a:gd name="connsiteX70" fmla="*/ 789451 w 1279660"/>
              <a:gd name="connsiteY70" fmla="*/ 1578902 h 1587421"/>
              <a:gd name="connsiteX71" fmla="*/ 803650 w 1279660"/>
              <a:gd name="connsiteY71" fmla="*/ 1584581 h 1587421"/>
              <a:gd name="connsiteX72" fmla="*/ 815009 w 1279660"/>
              <a:gd name="connsiteY72" fmla="*/ 1587421 h 1587421"/>
              <a:gd name="connsiteX73" fmla="*/ 971195 w 1279660"/>
              <a:gd name="connsiteY73" fmla="*/ 1584581 h 1587421"/>
              <a:gd name="connsiteX74" fmla="*/ 1008112 w 1279660"/>
              <a:gd name="connsiteY74" fmla="*/ 1576062 h 1587421"/>
              <a:gd name="connsiteX75" fmla="*/ 1025150 w 1279660"/>
              <a:gd name="connsiteY75" fmla="*/ 1573222 h 1587421"/>
              <a:gd name="connsiteX76" fmla="*/ 1039349 w 1279660"/>
              <a:gd name="connsiteY76" fmla="*/ 1564703 h 1587421"/>
              <a:gd name="connsiteX77" fmla="*/ 1050708 w 1279660"/>
              <a:gd name="connsiteY77" fmla="*/ 1561863 h 1587421"/>
              <a:gd name="connsiteX78" fmla="*/ 1101824 w 1279660"/>
              <a:gd name="connsiteY78" fmla="*/ 1556184 h 1587421"/>
              <a:gd name="connsiteX79" fmla="*/ 1127381 w 1279660"/>
              <a:gd name="connsiteY79" fmla="*/ 1547664 h 1587421"/>
              <a:gd name="connsiteX80" fmla="*/ 1135901 w 1279660"/>
              <a:gd name="connsiteY80" fmla="*/ 1541985 h 1587421"/>
              <a:gd name="connsiteX81" fmla="*/ 1161458 w 1279660"/>
              <a:gd name="connsiteY81" fmla="*/ 1533466 h 1587421"/>
              <a:gd name="connsiteX82" fmla="*/ 1181337 w 1279660"/>
              <a:gd name="connsiteY82" fmla="*/ 1527786 h 1587421"/>
              <a:gd name="connsiteX83" fmla="*/ 1209734 w 1279660"/>
              <a:gd name="connsiteY83" fmla="*/ 1507908 h 1587421"/>
              <a:gd name="connsiteX84" fmla="*/ 1226773 w 1279660"/>
              <a:gd name="connsiteY84" fmla="*/ 1493709 h 1587421"/>
              <a:gd name="connsiteX85" fmla="*/ 1238132 w 1279660"/>
              <a:gd name="connsiteY85" fmla="*/ 1468151 h 1587421"/>
              <a:gd name="connsiteX86" fmla="*/ 1240971 w 1279660"/>
              <a:gd name="connsiteY86" fmla="*/ 1445433 h 1587421"/>
              <a:gd name="connsiteX87" fmla="*/ 1252330 w 1279660"/>
              <a:gd name="connsiteY87" fmla="*/ 1425555 h 1587421"/>
              <a:gd name="connsiteX88" fmla="*/ 1258010 w 1279660"/>
              <a:gd name="connsiteY88" fmla="*/ 1385799 h 1587421"/>
              <a:gd name="connsiteX89" fmla="*/ 1260850 w 1279660"/>
              <a:gd name="connsiteY89" fmla="*/ 1360241 h 1587421"/>
              <a:gd name="connsiteX90" fmla="*/ 1269369 w 1279660"/>
              <a:gd name="connsiteY90" fmla="*/ 1351722 h 1587421"/>
              <a:gd name="connsiteX91" fmla="*/ 1269369 w 1279660"/>
              <a:gd name="connsiteY91" fmla="*/ 1070586 h 1587421"/>
              <a:gd name="connsiteX92" fmla="*/ 1260850 w 1279660"/>
              <a:gd name="connsiteY92" fmla="*/ 920079 h 1587421"/>
              <a:gd name="connsiteX93" fmla="*/ 1258010 w 1279660"/>
              <a:gd name="connsiteY93" fmla="*/ 792291 h 1587421"/>
              <a:gd name="connsiteX94" fmla="*/ 1255170 w 1279660"/>
              <a:gd name="connsiteY94" fmla="*/ 766733 h 1587421"/>
              <a:gd name="connsiteX95" fmla="*/ 1252330 w 1279660"/>
              <a:gd name="connsiteY95" fmla="*/ 616226 h 1587421"/>
              <a:gd name="connsiteX96" fmla="*/ 1249491 w 1279660"/>
              <a:gd name="connsiteY96" fmla="*/ 604867 h 1587421"/>
              <a:gd name="connsiteX97" fmla="*/ 1243811 w 1279660"/>
              <a:gd name="connsiteY97" fmla="*/ 593508 h 1587421"/>
              <a:gd name="connsiteX98" fmla="*/ 1229612 w 1279660"/>
              <a:gd name="connsiteY98" fmla="*/ 502636 h 1587421"/>
              <a:gd name="connsiteX99" fmla="*/ 1226773 w 1279660"/>
              <a:gd name="connsiteY99" fmla="*/ 337930 h 1587421"/>
              <a:gd name="connsiteX100" fmla="*/ 1221093 w 1279660"/>
              <a:gd name="connsiteY100" fmla="*/ 289654 h 1587421"/>
              <a:gd name="connsiteX101" fmla="*/ 1218253 w 1279660"/>
              <a:gd name="connsiteY101" fmla="*/ 266936 h 1587421"/>
              <a:gd name="connsiteX102" fmla="*/ 1209734 w 1279660"/>
              <a:gd name="connsiteY102" fmla="*/ 241379 h 1587421"/>
              <a:gd name="connsiteX103" fmla="*/ 1204055 w 1279660"/>
              <a:gd name="connsiteY103" fmla="*/ 215821 h 1587421"/>
              <a:gd name="connsiteX104" fmla="*/ 1201215 w 1279660"/>
              <a:gd name="connsiteY104" fmla="*/ 201622 h 1587421"/>
              <a:gd name="connsiteX105" fmla="*/ 1192696 w 1279660"/>
              <a:gd name="connsiteY105" fmla="*/ 178904 h 1587421"/>
              <a:gd name="connsiteX106" fmla="*/ 1187016 w 1279660"/>
              <a:gd name="connsiteY106" fmla="*/ 153346 h 1587421"/>
              <a:gd name="connsiteX107" fmla="*/ 1181337 w 1279660"/>
              <a:gd name="connsiteY107" fmla="*/ 127789 h 1587421"/>
              <a:gd name="connsiteX108" fmla="*/ 1169978 w 1279660"/>
              <a:gd name="connsiteY108" fmla="*/ 99391 h 1587421"/>
              <a:gd name="connsiteX109" fmla="*/ 1161458 w 1279660"/>
              <a:gd name="connsiteY109" fmla="*/ 93712 h 1587421"/>
              <a:gd name="connsiteX110" fmla="*/ 1147260 w 1279660"/>
              <a:gd name="connsiteY110" fmla="*/ 79513 h 1587421"/>
              <a:gd name="connsiteX111" fmla="*/ 1141580 w 1279660"/>
              <a:gd name="connsiteY111" fmla="*/ 70994 h 1587421"/>
              <a:gd name="connsiteX112" fmla="*/ 1124542 w 1279660"/>
              <a:gd name="connsiteY112" fmla="*/ 62474 h 1587421"/>
              <a:gd name="connsiteX113" fmla="*/ 1090465 w 1279660"/>
              <a:gd name="connsiteY113" fmla="*/ 51115 h 1587421"/>
              <a:gd name="connsiteX114" fmla="*/ 1073426 w 1279660"/>
              <a:gd name="connsiteY114" fmla="*/ 45436 h 1587421"/>
              <a:gd name="connsiteX115" fmla="*/ 1056388 w 1279660"/>
              <a:gd name="connsiteY115" fmla="*/ 42596 h 1587421"/>
              <a:gd name="connsiteX116" fmla="*/ 1027990 w 1279660"/>
              <a:gd name="connsiteY116" fmla="*/ 36917 h 1587421"/>
              <a:gd name="connsiteX117" fmla="*/ 1013791 w 1279660"/>
              <a:gd name="connsiteY117" fmla="*/ 31237 h 1587421"/>
              <a:gd name="connsiteX118" fmla="*/ 996753 w 1279660"/>
              <a:gd name="connsiteY118" fmla="*/ 28397 h 1587421"/>
              <a:gd name="connsiteX119" fmla="*/ 942797 w 1279660"/>
              <a:gd name="connsiteY119" fmla="*/ 22718 h 1587421"/>
              <a:gd name="connsiteX120" fmla="*/ 917240 w 1279660"/>
              <a:gd name="connsiteY120" fmla="*/ 17038 h 1587421"/>
              <a:gd name="connsiteX121" fmla="*/ 883163 w 1279660"/>
              <a:gd name="connsiteY121" fmla="*/ 8519 h 1587421"/>
              <a:gd name="connsiteX122" fmla="*/ 840566 w 1279660"/>
              <a:gd name="connsiteY122" fmla="*/ 5679 h 1587421"/>
              <a:gd name="connsiteX123" fmla="*/ 789451 w 1279660"/>
              <a:gd name="connsiteY123" fmla="*/ 0 h 1587421"/>
              <a:gd name="connsiteX124" fmla="*/ 576469 w 1279660"/>
              <a:gd name="connsiteY124" fmla="*/ 2840 h 1587421"/>
              <a:gd name="connsiteX125" fmla="*/ 468559 w 1279660"/>
              <a:gd name="connsiteY125" fmla="*/ 5679 h 1587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</a:cxnLst>
            <a:rect l="l" t="t" r="r" b="b"/>
            <a:pathLst>
              <a:path w="1279660" h="1587421">
                <a:moveTo>
                  <a:pt x="417443" y="633264"/>
                </a:moveTo>
                <a:cubicBezTo>
                  <a:pt x="418390" y="619065"/>
                  <a:pt x="418442" y="604779"/>
                  <a:pt x="420283" y="590668"/>
                </a:cubicBezTo>
                <a:cubicBezTo>
                  <a:pt x="421655" y="580153"/>
                  <a:pt x="425426" y="569563"/>
                  <a:pt x="428802" y="559431"/>
                </a:cubicBezTo>
                <a:cubicBezTo>
                  <a:pt x="426909" y="531980"/>
                  <a:pt x="426536" y="504382"/>
                  <a:pt x="423123" y="477078"/>
                </a:cubicBezTo>
                <a:cubicBezTo>
                  <a:pt x="422700" y="473691"/>
                  <a:pt x="418969" y="471612"/>
                  <a:pt x="417443" y="468559"/>
                </a:cubicBezTo>
                <a:cubicBezTo>
                  <a:pt x="407217" y="448106"/>
                  <a:pt x="424929" y="473056"/>
                  <a:pt x="406084" y="451520"/>
                </a:cubicBezTo>
                <a:cubicBezTo>
                  <a:pt x="402093" y="446959"/>
                  <a:pt x="398361" y="442171"/>
                  <a:pt x="394725" y="437322"/>
                </a:cubicBezTo>
                <a:cubicBezTo>
                  <a:pt x="392677" y="434592"/>
                  <a:pt x="391459" y="431215"/>
                  <a:pt x="389046" y="428802"/>
                </a:cubicBezTo>
                <a:cubicBezTo>
                  <a:pt x="384760" y="424516"/>
                  <a:pt x="379409" y="421434"/>
                  <a:pt x="374847" y="417443"/>
                </a:cubicBezTo>
                <a:cubicBezTo>
                  <a:pt x="371825" y="414799"/>
                  <a:pt x="369815" y="410916"/>
                  <a:pt x="366328" y="408924"/>
                </a:cubicBezTo>
                <a:cubicBezTo>
                  <a:pt x="362939" y="406988"/>
                  <a:pt x="358755" y="407031"/>
                  <a:pt x="354969" y="406084"/>
                </a:cubicBezTo>
                <a:cubicBezTo>
                  <a:pt x="352129" y="404191"/>
                  <a:pt x="349646" y="401603"/>
                  <a:pt x="346450" y="400405"/>
                </a:cubicBezTo>
                <a:cubicBezTo>
                  <a:pt x="341931" y="398710"/>
                  <a:pt x="337012" y="398359"/>
                  <a:pt x="332251" y="397565"/>
                </a:cubicBezTo>
                <a:cubicBezTo>
                  <a:pt x="325649" y="396465"/>
                  <a:pt x="318988" y="395743"/>
                  <a:pt x="312373" y="394725"/>
                </a:cubicBezTo>
                <a:cubicBezTo>
                  <a:pt x="306682" y="393850"/>
                  <a:pt x="301014" y="392832"/>
                  <a:pt x="295334" y="391886"/>
                </a:cubicBezTo>
                <a:lnTo>
                  <a:pt x="68154" y="394725"/>
                </a:lnTo>
                <a:cubicBezTo>
                  <a:pt x="65162" y="394797"/>
                  <a:pt x="62312" y="396226"/>
                  <a:pt x="59635" y="397565"/>
                </a:cubicBezTo>
                <a:cubicBezTo>
                  <a:pt x="25618" y="414574"/>
                  <a:pt x="86026" y="389281"/>
                  <a:pt x="36917" y="408924"/>
                </a:cubicBezTo>
                <a:cubicBezTo>
                  <a:pt x="34077" y="413657"/>
                  <a:pt x="31989" y="418932"/>
                  <a:pt x="28397" y="423123"/>
                </a:cubicBezTo>
                <a:cubicBezTo>
                  <a:pt x="26176" y="425714"/>
                  <a:pt x="22010" y="426137"/>
                  <a:pt x="19878" y="428802"/>
                </a:cubicBezTo>
                <a:cubicBezTo>
                  <a:pt x="18008" y="431140"/>
                  <a:pt x="18089" y="434519"/>
                  <a:pt x="17038" y="437322"/>
                </a:cubicBezTo>
                <a:cubicBezTo>
                  <a:pt x="15248" y="442095"/>
                  <a:pt x="13429" y="446862"/>
                  <a:pt x="11359" y="451520"/>
                </a:cubicBezTo>
                <a:cubicBezTo>
                  <a:pt x="9640" y="455388"/>
                  <a:pt x="7346" y="458988"/>
                  <a:pt x="5679" y="462879"/>
                </a:cubicBezTo>
                <a:cubicBezTo>
                  <a:pt x="2407" y="470514"/>
                  <a:pt x="1665" y="477274"/>
                  <a:pt x="0" y="485597"/>
                </a:cubicBezTo>
                <a:cubicBezTo>
                  <a:pt x="947" y="620012"/>
                  <a:pt x="1170" y="754434"/>
                  <a:pt x="2840" y="888842"/>
                </a:cubicBezTo>
                <a:cubicBezTo>
                  <a:pt x="3459" y="938654"/>
                  <a:pt x="379" y="926897"/>
                  <a:pt x="8519" y="951317"/>
                </a:cubicBezTo>
                <a:cubicBezTo>
                  <a:pt x="9466" y="958890"/>
                  <a:pt x="8792" y="966848"/>
                  <a:pt x="11359" y="974035"/>
                </a:cubicBezTo>
                <a:cubicBezTo>
                  <a:pt x="13655" y="980463"/>
                  <a:pt x="22718" y="991073"/>
                  <a:pt x="22718" y="991073"/>
                </a:cubicBezTo>
                <a:cubicBezTo>
                  <a:pt x="23665" y="994859"/>
                  <a:pt x="24711" y="998622"/>
                  <a:pt x="25558" y="1002432"/>
                </a:cubicBezTo>
                <a:cubicBezTo>
                  <a:pt x="26605" y="1007144"/>
                  <a:pt x="27010" y="1012008"/>
                  <a:pt x="28397" y="1016631"/>
                </a:cubicBezTo>
                <a:cubicBezTo>
                  <a:pt x="29862" y="1021514"/>
                  <a:pt x="32362" y="1026029"/>
                  <a:pt x="34077" y="1030830"/>
                </a:cubicBezTo>
                <a:cubicBezTo>
                  <a:pt x="37097" y="1039287"/>
                  <a:pt x="39756" y="1047868"/>
                  <a:pt x="42596" y="1056387"/>
                </a:cubicBezTo>
                <a:cubicBezTo>
                  <a:pt x="43543" y="1059227"/>
                  <a:pt x="44097" y="1062229"/>
                  <a:pt x="45436" y="1064907"/>
                </a:cubicBezTo>
                <a:cubicBezTo>
                  <a:pt x="55481" y="1084998"/>
                  <a:pt x="50433" y="1076662"/>
                  <a:pt x="59635" y="1090464"/>
                </a:cubicBezTo>
                <a:cubicBezTo>
                  <a:pt x="61346" y="1095598"/>
                  <a:pt x="66027" y="1110204"/>
                  <a:pt x="68154" y="1113182"/>
                </a:cubicBezTo>
                <a:cubicBezTo>
                  <a:pt x="70138" y="1115959"/>
                  <a:pt x="74165" y="1116547"/>
                  <a:pt x="76673" y="1118862"/>
                </a:cubicBezTo>
                <a:cubicBezTo>
                  <a:pt x="86510" y="1127942"/>
                  <a:pt x="98184" y="1135780"/>
                  <a:pt x="105071" y="1147259"/>
                </a:cubicBezTo>
                <a:cubicBezTo>
                  <a:pt x="121347" y="1174387"/>
                  <a:pt x="105546" y="1150654"/>
                  <a:pt x="122109" y="1169977"/>
                </a:cubicBezTo>
                <a:cubicBezTo>
                  <a:pt x="136198" y="1186415"/>
                  <a:pt x="124150" y="1177017"/>
                  <a:pt x="139148" y="1187016"/>
                </a:cubicBezTo>
                <a:cubicBezTo>
                  <a:pt x="141041" y="1189856"/>
                  <a:pt x="142414" y="1193122"/>
                  <a:pt x="144827" y="1195535"/>
                </a:cubicBezTo>
                <a:cubicBezTo>
                  <a:pt x="147241" y="1197949"/>
                  <a:pt x="151299" y="1198484"/>
                  <a:pt x="153347" y="1201215"/>
                </a:cubicBezTo>
                <a:cubicBezTo>
                  <a:pt x="157157" y="1206295"/>
                  <a:pt x="159026" y="1212574"/>
                  <a:pt x="161866" y="1218253"/>
                </a:cubicBezTo>
                <a:cubicBezTo>
                  <a:pt x="166372" y="1240779"/>
                  <a:pt x="161556" y="1224980"/>
                  <a:pt x="173225" y="1246651"/>
                </a:cubicBezTo>
                <a:cubicBezTo>
                  <a:pt x="177239" y="1254106"/>
                  <a:pt x="179504" y="1262596"/>
                  <a:pt x="184584" y="1269369"/>
                </a:cubicBezTo>
                <a:cubicBezTo>
                  <a:pt x="190924" y="1277822"/>
                  <a:pt x="200406" y="1290870"/>
                  <a:pt x="207302" y="1297766"/>
                </a:cubicBezTo>
                <a:cubicBezTo>
                  <a:pt x="209715" y="1300179"/>
                  <a:pt x="213199" y="1301261"/>
                  <a:pt x="215821" y="1303446"/>
                </a:cubicBezTo>
                <a:cubicBezTo>
                  <a:pt x="218906" y="1306017"/>
                  <a:pt x="220952" y="1309809"/>
                  <a:pt x="224340" y="1311965"/>
                </a:cubicBezTo>
                <a:cubicBezTo>
                  <a:pt x="231483" y="1316510"/>
                  <a:pt x="240375" y="1318126"/>
                  <a:pt x="247058" y="1323324"/>
                </a:cubicBezTo>
                <a:lnTo>
                  <a:pt x="272616" y="1343202"/>
                </a:lnTo>
                <a:cubicBezTo>
                  <a:pt x="276368" y="1346088"/>
                  <a:pt x="279742" y="1349605"/>
                  <a:pt x="283975" y="1351722"/>
                </a:cubicBezTo>
                <a:cubicBezTo>
                  <a:pt x="311937" y="1365702"/>
                  <a:pt x="276900" y="1348578"/>
                  <a:pt x="309533" y="1363081"/>
                </a:cubicBezTo>
                <a:cubicBezTo>
                  <a:pt x="313401" y="1364800"/>
                  <a:pt x="316962" y="1367188"/>
                  <a:pt x="320892" y="1368760"/>
                </a:cubicBezTo>
                <a:cubicBezTo>
                  <a:pt x="326450" y="1370983"/>
                  <a:pt x="337930" y="1374440"/>
                  <a:pt x="337930" y="1374440"/>
                </a:cubicBezTo>
                <a:cubicBezTo>
                  <a:pt x="349292" y="1391481"/>
                  <a:pt x="336539" y="1375406"/>
                  <a:pt x="360648" y="1391478"/>
                </a:cubicBezTo>
                <a:cubicBezTo>
                  <a:pt x="363990" y="1393706"/>
                  <a:pt x="365955" y="1397587"/>
                  <a:pt x="369168" y="1399997"/>
                </a:cubicBezTo>
                <a:cubicBezTo>
                  <a:pt x="379902" y="1408048"/>
                  <a:pt x="381401" y="1407862"/>
                  <a:pt x="391886" y="1411356"/>
                </a:cubicBezTo>
                <a:cubicBezTo>
                  <a:pt x="395672" y="1416089"/>
                  <a:pt x="398396" y="1421918"/>
                  <a:pt x="403245" y="1425555"/>
                </a:cubicBezTo>
                <a:cubicBezTo>
                  <a:pt x="410018" y="1430635"/>
                  <a:pt x="418919" y="1432218"/>
                  <a:pt x="425963" y="1436914"/>
                </a:cubicBezTo>
                <a:cubicBezTo>
                  <a:pt x="446248" y="1450438"/>
                  <a:pt x="436379" y="1446617"/>
                  <a:pt x="454360" y="1451113"/>
                </a:cubicBezTo>
                <a:cubicBezTo>
                  <a:pt x="476032" y="1472785"/>
                  <a:pt x="445531" y="1444446"/>
                  <a:pt x="496956" y="1473831"/>
                </a:cubicBezTo>
                <a:cubicBezTo>
                  <a:pt x="513219" y="1483124"/>
                  <a:pt x="517604" y="1486117"/>
                  <a:pt x="533873" y="1493709"/>
                </a:cubicBezTo>
                <a:cubicBezTo>
                  <a:pt x="542321" y="1497651"/>
                  <a:pt x="550651" y="1501932"/>
                  <a:pt x="559431" y="1505068"/>
                </a:cubicBezTo>
                <a:cubicBezTo>
                  <a:pt x="563977" y="1506691"/>
                  <a:pt x="569007" y="1506521"/>
                  <a:pt x="573630" y="1507908"/>
                </a:cubicBezTo>
                <a:cubicBezTo>
                  <a:pt x="581014" y="1510123"/>
                  <a:pt x="597525" y="1518655"/>
                  <a:pt x="604867" y="1519267"/>
                </a:cubicBezTo>
                <a:lnTo>
                  <a:pt x="638944" y="1522107"/>
                </a:lnTo>
                <a:cubicBezTo>
                  <a:pt x="677338" y="1541304"/>
                  <a:pt x="660568" y="1536654"/>
                  <a:pt x="687220" y="1541985"/>
                </a:cubicBezTo>
                <a:cubicBezTo>
                  <a:pt x="690060" y="1544825"/>
                  <a:pt x="692147" y="1548708"/>
                  <a:pt x="695739" y="1550504"/>
                </a:cubicBezTo>
                <a:cubicBezTo>
                  <a:pt x="700056" y="1552663"/>
                  <a:pt x="705255" y="1552173"/>
                  <a:pt x="709938" y="1553344"/>
                </a:cubicBezTo>
                <a:cubicBezTo>
                  <a:pt x="712842" y="1554070"/>
                  <a:pt x="715579" y="1555362"/>
                  <a:pt x="718457" y="1556184"/>
                </a:cubicBezTo>
                <a:cubicBezTo>
                  <a:pt x="727804" y="1558854"/>
                  <a:pt x="734269" y="1559914"/>
                  <a:pt x="744015" y="1561863"/>
                </a:cubicBezTo>
                <a:cubicBezTo>
                  <a:pt x="766253" y="1578541"/>
                  <a:pt x="747042" y="1566429"/>
                  <a:pt x="789451" y="1578902"/>
                </a:cubicBezTo>
                <a:cubicBezTo>
                  <a:pt x="794341" y="1580340"/>
                  <a:pt x="798814" y="1582969"/>
                  <a:pt x="803650" y="1584581"/>
                </a:cubicBezTo>
                <a:cubicBezTo>
                  <a:pt x="807353" y="1585815"/>
                  <a:pt x="811223" y="1586474"/>
                  <a:pt x="815009" y="1587421"/>
                </a:cubicBezTo>
                <a:lnTo>
                  <a:pt x="971195" y="1584581"/>
                </a:lnTo>
                <a:cubicBezTo>
                  <a:pt x="984800" y="1584135"/>
                  <a:pt x="994942" y="1579101"/>
                  <a:pt x="1008112" y="1576062"/>
                </a:cubicBezTo>
                <a:cubicBezTo>
                  <a:pt x="1013722" y="1574767"/>
                  <a:pt x="1019471" y="1574169"/>
                  <a:pt x="1025150" y="1573222"/>
                </a:cubicBezTo>
                <a:cubicBezTo>
                  <a:pt x="1029883" y="1570382"/>
                  <a:pt x="1034305" y="1566945"/>
                  <a:pt x="1039349" y="1564703"/>
                </a:cubicBezTo>
                <a:cubicBezTo>
                  <a:pt x="1042916" y="1563118"/>
                  <a:pt x="1046898" y="1562710"/>
                  <a:pt x="1050708" y="1561863"/>
                </a:cubicBezTo>
                <a:cubicBezTo>
                  <a:pt x="1072987" y="1556912"/>
                  <a:pt x="1070379" y="1558602"/>
                  <a:pt x="1101824" y="1556184"/>
                </a:cubicBezTo>
                <a:cubicBezTo>
                  <a:pt x="1110343" y="1553344"/>
                  <a:pt x="1119909" y="1552645"/>
                  <a:pt x="1127381" y="1547664"/>
                </a:cubicBezTo>
                <a:cubicBezTo>
                  <a:pt x="1130221" y="1545771"/>
                  <a:pt x="1132750" y="1543298"/>
                  <a:pt x="1135901" y="1541985"/>
                </a:cubicBezTo>
                <a:cubicBezTo>
                  <a:pt x="1144190" y="1538531"/>
                  <a:pt x="1152939" y="1536306"/>
                  <a:pt x="1161458" y="1533466"/>
                </a:cubicBezTo>
                <a:cubicBezTo>
                  <a:pt x="1173681" y="1529392"/>
                  <a:pt x="1167074" y="1531352"/>
                  <a:pt x="1181337" y="1527786"/>
                </a:cubicBezTo>
                <a:cubicBezTo>
                  <a:pt x="1190803" y="1521160"/>
                  <a:pt x="1201564" y="1516078"/>
                  <a:pt x="1209734" y="1507908"/>
                </a:cubicBezTo>
                <a:cubicBezTo>
                  <a:pt x="1220667" y="1496975"/>
                  <a:pt x="1214912" y="1501617"/>
                  <a:pt x="1226773" y="1493709"/>
                </a:cubicBezTo>
                <a:cubicBezTo>
                  <a:pt x="1229999" y="1487257"/>
                  <a:pt x="1236579" y="1474881"/>
                  <a:pt x="1238132" y="1468151"/>
                </a:cubicBezTo>
                <a:cubicBezTo>
                  <a:pt x="1239848" y="1460715"/>
                  <a:pt x="1239120" y="1452837"/>
                  <a:pt x="1240971" y="1445433"/>
                </a:cubicBezTo>
                <a:cubicBezTo>
                  <a:pt x="1242411" y="1439671"/>
                  <a:pt x="1248951" y="1430624"/>
                  <a:pt x="1252330" y="1425555"/>
                </a:cubicBezTo>
                <a:cubicBezTo>
                  <a:pt x="1255888" y="1404207"/>
                  <a:pt x="1255167" y="1409966"/>
                  <a:pt x="1258010" y="1385799"/>
                </a:cubicBezTo>
                <a:cubicBezTo>
                  <a:pt x="1259012" y="1377286"/>
                  <a:pt x="1258139" y="1368373"/>
                  <a:pt x="1260850" y="1360241"/>
                </a:cubicBezTo>
                <a:cubicBezTo>
                  <a:pt x="1262120" y="1356431"/>
                  <a:pt x="1266529" y="1354562"/>
                  <a:pt x="1269369" y="1351722"/>
                </a:cubicBezTo>
                <a:cubicBezTo>
                  <a:pt x="1289523" y="1250957"/>
                  <a:pt x="1274804" y="1329632"/>
                  <a:pt x="1269369" y="1070586"/>
                </a:cubicBezTo>
                <a:cubicBezTo>
                  <a:pt x="1266628" y="939934"/>
                  <a:pt x="1274685" y="975432"/>
                  <a:pt x="1260850" y="920079"/>
                </a:cubicBezTo>
                <a:cubicBezTo>
                  <a:pt x="1259903" y="877483"/>
                  <a:pt x="1259587" y="834868"/>
                  <a:pt x="1258010" y="792291"/>
                </a:cubicBezTo>
                <a:cubicBezTo>
                  <a:pt x="1257693" y="783725"/>
                  <a:pt x="1255446" y="775300"/>
                  <a:pt x="1255170" y="766733"/>
                </a:cubicBezTo>
                <a:cubicBezTo>
                  <a:pt x="1253552" y="716581"/>
                  <a:pt x="1254089" y="666373"/>
                  <a:pt x="1252330" y="616226"/>
                </a:cubicBezTo>
                <a:cubicBezTo>
                  <a:pt x="1252193" y="612326"/>
                  <a:pt x="1250861" y="608521"/>
                  <a:pt x="1249491" y="604867"/>
                </a:cubicBezTo>
                <a:cubicBezTo>
                  <a:pt x="1248005" y="600903"/>
                  <a:pt x="1245704" y="597294"/>
                  <a:pt x="1243811" y="593508"/>
                </a:cubicBezTo>
                <a:cubicBezTo>
                  <a:pt x="1237792" y="563417"/>
                  <a:pt x="1233417" y="533074"/>
                  <a:pt x="1229612" y="502636"/>
                </a:cubicBezTo>
                <a:cubicBezTo>
                  <a:pt x="1228666" y="447734"/>
                  <a:pt x="1228298" y="392819"/>
                  <a:pt x="1226773" y="337930"/>
                </a:cubicBezTo>
                <a:cubicBezTo>
                  <a:pt x="1225755" y="301295"/>
                  <a:pt x="1227676" y="309402"/>
                  <a:pt x="1221093" y="289654"/>
                </a:cubicBezTo>
                <a:cubicBezTo>
                  <a:pt x="1220146" y="282081"/>
                  <a:pt x="1220001" y="274365"/>
                  <a:pt x="1218253" y="266936"/>
                </a:cubicBezTo>
                <a:cubicBezTo>
                  <a:pt x="1216196" y="258195"/>
                  <a:pt x="1209734" y="241379"/>
                  <a:pt x="1209734" y="241379"/>
                </a:cubicBezTo>
                <a:cubicBezTo>
                  <a:pt x="1201920" y="194499"/>
                  <a:pt x="1211044" y="243780"/>
                  <a:pt x="1204055" y="215821"/>
                </a:cubicBezTo>
                <a:cubicBezTo>
                  <a:pt x="1202884" y="211138"/>
                  <a:pt x="1202386" y="206305"/>
                  <a:pt x="1201215" y="201622"/>
                </a:cubicBezTo>
                <a:cubicBezTo>
                  <a:pt x="1197695" y="187542"/>
                  <a:pt x="1197900" y="197117"/>
                  <a:pt x="1192696" y="178904"/>
                </a:cubicBezTo>
                <a:cubicBezTo>
                  <a:pt x="1190298" y="170513"/>
                  <a:pt x="1188845" y="161879"/>
                  <a:pt x="1187016" y="153346"/>
                </a:cubicBezTo>
                <a:cubicBezTo>
                  <a:pt x="1185958" y="148408"/>
                  <a:pt x="1183287" y="133248"/>
                  <a:pt x="1181337" y="127789"/>
                </a:cubicBezTo>
                <a:cubicBezTo>
                  <a:pt x="1177908" y="118188"/>
                  <a:pt x="1178461" y="105046"/>
                  <a:pt x="1169978" y="99391"/>
                </a:cubicBezTo>
                <a:lnTo>
                  <a:pt x="1161458" y="93712"/>
                </a:lnTo>
                <a:cubicBezTo>
                  <a:pt x="1146319" y="70999"/>
                  <a:pt x="1166186" y="98437"/>
                  <a:pt x="1147260" y="79513"/>
                </a:cubicBezTo>
                <a:cubicBezTo>
                  <a:pt x="1144847" y="77100"/>
                  <a:pt x="1144310" y="73042"/>
                  <a:pt x="1141580" y="70994"/>
                </a:cubicBezTo>
                <a:cubicBezTo>
                  <a:pt x="1136500" y="67184"/>
                  <a:pt x="1130323" y="65102"/>
                  <a:pt x="1124542" y="62474"/>
                </a:cubicBezTo>
                <a:cubicBezTo>
                  <a:pt x="1108863" y="55347"/>
                  <a:pt x="1108596" y="56694"/>
                  <a:pt x="1090465" y="51115"/>
                </a:cubicBezTo>
                <a:cubicBezTo>
                  <a:pt x="1084743" y="49354"/>
                  <a:pt x="1079234" y="46888"/>
                  <a:pt x="1073426" y="45436"/>
                </a:cubicBezTo>
                <a:cubicBezTo>
                  <a:pt x="1067840" y="44040"/>
                  <a:pt x="1062047" y="43657"/>
                  <a:pt x="1056388" y="42596"/>
                </a:cubicBezTo>
                <a:cubicBezTo>
                  <a:pt x="1046900" y="40817"/>
                  <a:pt x="1037456" y="38810"/>
                  <a:pt x="1027990" y="36917"/>
                </a:cubicBezTo>
                <a:cubicBezTo>
                  <a:pt x="1023257" y="35024"/>
                  <a:pt x="1018709" y="32578"/>
                  <a:pt x="1013791" y="31237"/>
                </a:cubicBezTo>
                <a:cubicBezTo>
                  <a:pt x="1008236" y="29722"/>
                  <a:pt x="1002471" y="29070"/>
                  <a:pt x="996753" y="28397"/>
                </a:cubicBezTo>
                <a:cubicBezTo>
                  <a:pt x="979917" y="26416"/>
                  <a:pt x="959830" y="25724"/>
                  <a:pt x="942797" y="22718"/>
                </a:cubicBezTo>
                <a:cubicBezTo>
                  <a:pt x="934203" y="21201"/>
                  <a:pt x="925672" y="19287"/>
                  <a:pt x="917240" y="17038"/>
                </a:cubicBezTo>
                <a:cubicBezTo>
                  <a:pt x="895935" y="11357"/>
                  <a:pt x="904955" y="10595"/>
                  <a:pt x="883163" y="8519"/>
                </a:cubicBezTo>
                <a:cubicBezTo>
                  <a:pt x="868997" y="7170"/>
                  <a:pt x="854755" y="6770"/>
                  <a:pt x="840566" y="5679"/>
                </a:cubicBezTo>
                <a:cubicBezTo>
                  <a:pt x="810691" y="3381"/>
                  <a:pt x="814540" y="3584"/>
                  <a:pt x="789451" y="0"/>
                </a:cubicBezTo>
                <a:lnTo>
                  <a:pt x="576469" y="2840"/>
                </a:lnTo>
                <a:cubicBezTo>
                  <a:pt x="398604" y="6624"/>
                  <a:pt x="646328" y="5679"/>
                  <a:pt x="468559" y="5679"/>
                </a:cubicBezTo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0AA114B2-FFE8-4DE4-DDBB-BDB7570C4E70}"/>
              </a:ext>
            </a:extLst>
          </p:cNvPr>
          <p:cNvSpPr/>
          <p:nvPr/>
        </p:nvSpPr>
        <p:spPr>
          <a:xfrm>
            <a:off x="4760122" y="4327388"/>
            <a:ext cx="2216294" cy="1244253"/>
          </a:xfrm>
          <a:custGeom>
            <a:avLst/>
            <a:gdLst>
              <a:gd name="connsiteX0" fmla="*/ 2224217 w 2582563"/>
              <a:gd name="connsiteY0" fmla="*/ 1433384 h 1450216"/>
              <a:gd name="connsiteX1" fmla="*/ 2286000 w 2582563"/>
              <a:gd name="connsiteY1" fmla="*/ 1383957 h 1450216"/>
              <a:gd name="connsiteX2" fmla="*/ 2372498 w 2582563"/>
              <a:gd name="connsiteY2" fmla="*/ 1223319 h 1450216"/>
              <a:gd name="connsiteX3" fmla="*/ 2409568 w 2582563"/>
              <a:gd name="connsiteY3" fmla="*/ 1161535 h 1450216"/>
              <a:gd name="connsiteX4" fmla="*/ 2434282 w 2582563"/>
              <a:gd name="connsiteY4" fmla="*/ 1099752 h 1450216"/>
              <a:gd name="connsiteX5" fmla="*/ 2458995 w 2582563"/>
              <a:gd name="connsiteY5" fmla="*/ 1050325 h 1450216"/>
              <a:gd name="connsiteX6" fmla="*/ 2496065 w 2582563"/>
              <a:gd name="connsiteY6" fmla="*/ 902044 h 1450216"/>
              <a:gd name="connsiteX7" fmla="*/ 2520779 w 2582563"/>
              <a:gd name="connsiteY7" fmla="*/ 840260 h 1450216"/>
              <a:gd name="connsiteX8" fmla="*/ 2557849 w 2582563"/>
              <a:gd name="connsiteY8" fmla="*/ 803189 h 1450216"/>
              <a:gd name="connsiteX9" fmla="*/ 2582563 w 2582563"/>
              <a:gd name="connsiteY9" fmla="*/ 753762 h 1450216"/>
              <a:gd name="connsiteX10" fmla="*/ 2570206 w 2582563"/>
              <a:gd name="connsiteY10" fmla="*/ 457200 h 1450216"/>
              <a:gd name="connsiteX11" fmla="*/ 2533136 w 2582563"/>
              <a:gd name="connsiteY11" fmla="*/ 321276 h 1450216"/>
              <a:gd name="connsiteX12" fmla="*/ 2496065 w 2582563"/>
              <a:gd name="connsiteY12" fmla="*/ 247135 h 1450216"/>
              <a:gd name="connsiteX13" fmla="*/ 2458995 w 2582563"/>
              <a:gd name="connsiteY13" fmla="*/ 222422 h 1450216"/>
              <a:gd name="connsiteX14" fmla="*/ 2372498 w 2582563"/>
              <a:gd name="connsiteY14" fmla="*/ 160638 h 1450216"/>
              <a:gd name="connsiteX15" fmla="*/ 2335428 w 2582563"/>
              <a:gd name="connsiteY15" fmla="*/ 148281 h 1450216"/>
              <a:gd name="connsiteX16" fmla="*/ 2298357 w 2582563"/>
              <a:gd name="connsiteY16" fmla="*/ 123568 h 1450216"/>
              <a:gd name="connsiteX17" fmla="*/ 2248930 w 2582563"/>
              <a:gd name="connsiteY17" fmla="*/ 111211 h 1450216"/>
              <a:gd name="connsiteX18" fmla="*/ 2187146 w 2582563"/>
              <a:gd name="connsiteY18" fmla="*/ 86498 h 1450216"/>
              <a:gd name="connsiteX19" fmla="*/ 2038865 w 2582563"/>
              <a:gd name="connsiteY19" fmla="*/ 61784 h 1450216"/>
              <a:gd name="connsiteX20" fmla="*/ 1902941 w 2582563"/>
              <a:gd name="connsiteY20" fmla="*/ 24714 h 1450216"/>
              <a:gd name="connsiteX21" fmla="*/ 1618736 w 2582563"/>
              <a:gd name="connsiteY21" fmla="*/ 0 h 1450216"/>
              <a:gd name="connsiteX22" fmla="*/ 617838 w 2582563"/>
              <a:gd name="connsiteY22" fmla="*/ 24714 h 1450216"/>
              <a:gd name="connsiteX23" fmla="*/ 444844 w 2582563"/>
              <a:gd name="connsiteY23" fmla="*/ 86498 h 1450216"/>
              <a:gd name="connsiteX24" fmla="*/ 383060 w 2582563"/>
              <a:gd name="connsiteY24" fmla="*/ 123568 h 1450216"/>
              <a:gd name="connsiteX25" fmla="*/ 321276 w 2582563"/>
              <a:gd name="connsiteY25" fmla="*/ 148281 h 1450216"/>
              <a:gd name="connsiteX26" fmla="*/ 222422 w 2582563"/>
              <a:gd name="connsiteY26" fmla="*/ 197708 h 1450216"/>
              <a:gd name="connsiteX27" fmla="*/ 123568 w 2582563"/>
              <a:gd name="connsiteY27" fmla="*/ 259492 h 1450216"/>
              <a:gd name="connsiteX28" fmla="*/ 86498 w 2582563"/>
              <a:gd name="connsiteY28" fmla="*/ 271849 h 1450216"/>
              <a:gd name="connsiteX29" fmla="*/ 37071 w 2582563"/>
              <a:gd name="connsiteY29" fmla="*/ 321276 h 1450216"/>
              <a:gd name="connsiteX30" fmla="*/ 0 w 2582563"/>
              <a:gd name="connsiteY30" fmla="*/ 407773 h 1450216"/>
              <a:gd name="connsiteX31" fmla="*/ 12357 w 2582563"/>
              <a:gd name="connsiteY31" fmla="*/ 926757 h 1450216"/>
              <a:gd name="connsiteX32" fmla="*/ 37071 w 2582563"/>
              <a:gd name="connsiteY32" fmla="*/ 963827 h 1450216"/>
              <a:gd name="connsiteX33" fmla="*/ 49428 w 2582563"/>
              <a:gd name="connsiteY33" fmla="*/ 1000898 h 1450216"/>
              <a:gd name="connsiteX34" fmla="*/ 111211 w 2582563"/>
              <a:gd name="connsiteY34" fmla="*/ 1075038 h 1450216"/>
              <a:gd name="connsiteX35" fmla="*/ 135925 w 2582563"/>
              <a:gd name="connsiteY35" fmla="*/ 1136822 h 1450216"/>
              <a:gd name="connsiteX36" fmla="*/ 185352 w 2582563"/>
              <a:gd name="connsiteY36" fmla="*/ 1161535 h 1450216"/>
              <a:gd name="connsiteX37" fmla="*/ 222422 w 2582563"/>
              <a:gd name="connsiteY37" fmla="*/ 1198606 h 1450216"/>
              <a:gd name="connsiteX38" fmla="*/ 259492 w 2582563"/>
              <a:gd name="connsiteY38" fmla="*/ 1223319 h 1450216"/>
              <a:gd name="connsiteX39" fmla="*/ 333633 w 2582563"/>
              <a:gd name="connsiteY39" fmla="*/ 1297460 h 1450216"/>
              <a:gd name="connsiteX40" fmla="*/ 370703 w 2582563"/>
              <a:gd name="connsiteY40" fmla="*/ 1322173 h 1450216"/>
              <a:gd name="connsiteX41" fmla="*/ 420130 w 2582563"/>
              <a:gd name="connsiteY41" fmla="*/ 1359244 h 1450216"/>
              <a:gd name="connsiteX42" fmla="*/ 506628 w 2582563"/>
              <a:gd name="connsiteY42" fmla="*/ 1383957 h 1450216"/>
              <a:gd name="connsiteX43" fmla="*/ 630195 w 2582563"/>
              <a:gd name="connsiteY43" fmla="*/ 1408671 h 1450216"/>
              <a:gd name="connsiteX44" fmla="*/ 679622 w 2582563"/>
              <a:gd name="connsiteY44" fmla="*/ 1433384 h 1450216"/>
              <a:gd name="connsiteX45" fmla="*/ 1000898 w 2582563"/>
              <a:gd name="connsiteY45" fmla="*/ 1433384 h 1450216"/>
              <a:gd name="connsiteX46" fmla="*/ 1050325 w 2582563"/>
              <a:gd name="connsiteY46" fmla="*/ 1408671 h 1450216"/>
              <a:gd name="connsiteX47" fmla="*/ 1087395 w 2582563"/>
              <a:gd name="connsiteY47" fmla="*/ 1396314 h 1450216"/>
              <a:gd name="connsiteX48" fmla="*/ 1297460 w 2582563"/>
              <a:gd name="connsiteY48" fmla="*/ 1371600 h 1450216"/>
              <a:gd name="connsiteX49" fmla="*/ 1408671 w 2582563"/>
              <a:gd name="connsiteY49" fmla="*/ 1445741 h 1450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582563" h="1450216">
                <a:moveTo>
                  <a:pt x="2224217" y="1433384"/>
                </a:moveTo>
                <a:cubicBezTo>
                  <a:pt x="2244811" y="1416908"/>
                  <a:pt x="2269116" y="1404218"/>
                  <a:pt x="2286000" y="1383957"/>
                </a:cubicBezTo>
                <a:cubicBezTo>
                  <a:pt x="2365628" y="1288403"/>
                  <a:pt x="2329877" y="1308561"/>
                  <a:pt x="2372498" y="1223319"/>
                </a:cubicBezTo>
                <a:cubicBezTo>
                  <a:pt x="2383239" y="1201837"/>
                  <a:pt x="2398827" y="1183017"/>
                  <a:pt x="2409568" y="1161535"/>
                </a:cubicBezTo>
                <a:cubicBezTo>
                  <a:pt x="2419488" y="1141696"/>
                  <a:pt x="2425273" y="1120021"/>
                  <a:pt x="2434282" y="1099752"/>
                </a:cubicBezTo>
                <a:cubicBezTo>
                  <a:pt x="2441763" y="1082919"/>
                  <a:pt x="2450757" y="1066801"/>
                  <a:pt x="2458995" y="1050325"/>
                </a:cubicBezTo>
                <a:cubicBezTo>
                  <a:pt x="2471150" y="977397"/>
                  <a:pt x="2468092" y="971975"/>
                  <a:pt x="2496065" y="902044"/>
                </a:cubicBezTo>
                <a:cubicBezTo>
                  <a:pt x="2504303" y="881449"/>
                  <a:pt x="2509023" y="859070"/>
                  <a:pt x="2520779" y="840260"/>
                </a:cubicBezTo>
                <a:cubicBezTo>
                  <a:pt x="2530041" y="825441"/>
                  <a:pt x="2547692" y="817409"/>
                  <a:pt x="2557849" y="803189"/>
                </a:cubicBezTo>
                <a:cubicBezTo>
                  <a:pt x="2568556" y="788200"/>
                  <a:pt x="2574325" y="770238"/>
                  <a:pt x="2582563" y="753762"/>
                </a:cubicBezTo>
                <a:cubicBezTo>
                  <a:pt x="2578444" y="654908"/>
                  <a:pt x="2577013" y="555905"/>
                  <a:pt x="2570206" y="457200"/>
                </a:cubicBezTo>
                <a:cubicBezTo>
                  <a:pt x="2567169" y="413161"/>
                  <a:pt x="2546593" y="361648"/>
                  <a:pt x="2533136" y="321276"/>
                </a:cubicBezTo>
                <a:cubicBezTo>
                  <a:pt x="2523086" y="291126"/>
                  <a:pt x="2520018" y="271088"/>
                  <a:pt x="2496065" y="247135"/>
                </a:cubicBezTo>
                <a:cubicBezTo>
                  <a:pt x="2485564" y="236634"/>
                  <a:pt x="2471080" y="231054"/>
                  <a:pt x="2458995" y="222422"/>
                </a:cubicBezTo>
                <a:cubicBezTo>
                  <a:pt x="2445940" y="213097"/>
                  <a:pt x="2391908" y="170343"/>
                  <a:pt x="2372498" y="160638"/>
                </a:cubicBezTo>
                <a:cubicBezTo>
                  <a:pt x="2360848" y="154813"/>
                  <a:pt x="2347078" y="154106"/>
                  <a:pt x="2335428" y="148281"/>
                </a:cubicBezTo>
                <a:cubicBezTo>
                  <a:pt x="2322145" y="141639"/>
                  <a:pt x="2312007" y="129418"/>
                  <a:pt x="2298357" y="123568"/>
                </a:cubicBezTo>
                <a:cubicBezTo>
                  <a:pt x="2282747" y="116878"/>
                  <a:pt x="2265041" y="116581"/>
                  <a:pt x="2248930" y="111211"/>
                </a:cubicBezTo>
                <a:cubicBezTo>
                  <a:pt x="2227887" y="104197"/>
                  <a:pt x="2208665" y="91878"/>
                  <a:pt x="2187146" y="86498"/>
                </a:cubicBezTo>
                <a:cubicBezTo>
                  <a:pt x="1974975" y="33456"/>
                  <a:pt x="2204841" y="107050"/>
                  <a:pt x="2038865" y="61784"/>
                </a:cubicBezTo>
                <a:cubicBezTo>
                  <a:pt x="1971116" y="43307"/>
                  <a:pt x="1969052" y="31797"/>
                  <a:pt x="1902941" y="24714"/>
                </a:cubicBezTo>
                <a:cubicBezTo>
                  <a:pt x="1808390" y="14583"/>
                  <a:pt x="1618736" y="0"/>
                  <a:pt x="1618736" y="0"/>
                </a:cubicBezTo>
                <a:cubicBezTo>
                  <a:pt x="1285103" y="8238"/>
                  <a:pt x="951236" y="9730"/>
                  <a:pt x="617838" y="24714"/>
                </a:cubicBezTo>
                <a:cubicBezTo>
                  <a:pt x="555325" y="27524"/>
                  <a:pt x="497995" y="57506"/>
                  <a:pt x="444844" y="86498"/>
                </a:cubicBezTo>
                <a:cubicBezTo>
                  <a:pt x="423759" y="97999"/>
                  <a:pt x="404542" y="112827"/>
                  <a:pt x="383060" y="123568"/>
                </a:cubicBezTo>
                <a:cubicBezTo>
                  <a:pt x="363221" y="133488"/>
                  <a:pt x="341115" y="138361"/>
                  <a:pt x="321276" y="148281"/>
                </a:cubicBezTo>
                <a:cubicBezTo>
                  <a:pt x="204552" y="206643"/>
                  <a:pt x="306015" y="169845"/>
                  <a:pt x="222422" y="197708"/>
                </a:cubicBezTo>
                <a:cubicBezTo>
                  <a:pt x="193011" y="217316"/>
                  <a:pt x="153383" y="244584"/>
                  <a:pt x="123568" y="259492"/>
                </a:cubicBezTo>
                <a:cubicBezTo>
                  <a:pt x="111918" y="265317"/>
                  <a:pt x="98855" y="267730"/>
                  <a:pt x="86498" y="271849"/>
                </a:cubicBezTo>
                <a:cubicBezTo>
                  <a:pt x="70022" y="288325"/>
                  <a:pt x="51051" y="302636"/>
                  <a:pt x="37071" y="321276"/>
                </a:cubicBezTo>
                <a:cubicBezTo>
                  <a:pt x="18747" y="345707"/>
                  <a:pt x="9545" y="379140"/>
                  <a:pt x="0" y="407773"/>
                </a:cubicBezTo>
                <a:cubicBezTo>
                  <a:pt x="4119" y="580768"/>
                  <a:pt x="846" y="754097"/>
                  <a:pt x="12357" y="926757"/>
                </a:cubicBezTo>
                <a:cubicBezTo>
                  <a:pt x="13345" y="941575"/>
                  <a:pt x="30429" y="950544"/>
                  <a:pt x="37071" y="963827"/>
                </a:cubicBezTo>
                <a:cubicBezTo>
                  <a:pt x="42896" y="975477"/>
                  <a:pt x="43603" y="989248"/>
                  <a:pt x="49428" y="1000898"/>
                </a:cubicBezTo>
                <a:cubicBezTo>
                  <a:pt x="66631" y="1035305"/>
                  <a:pt x="83883" y="1047710"/>
                  <a:pt x="111211" y="1075038"/>
                </a:cubicBezTo>
                <a:cubicBezTo>
                  <a:pt x="119449" y="1095633"/>
                  <a:pt x="121490" y="1119981"/>
                  <a:pt x="135925" y="1136822"/>
                </a:cubicBezTo>
                <a:cubicBezTo>
                  <a:pt x="147913" y="1150808"/>
                  <a:pt x="170363" y="1150828"/>
                  <a:pt x="185352" y="1161535"/>
                </a:cubicBezTo>
                <a:cubicBezTo>
                  <a:pt x="199572" y="1171692"/>
                  <a:pt x="208997" y="1187419"/>
                  <a:pt x="222422" y="1198606"/>
                </a:cubicBezTo>
                <a:cubicBezTo>
                  <a:pt x="233831" y="1208113"/>
                  <a:pt x="247135" y="1215081"/>
                  <a:pt x="259492" y="1223319"/>
                </a:cubicBezTo>
                <a:cubicBezTo>
                  <a:pt x="279861" y="1284423"/>
                  <a:pt x="259912" y="1251384"/>
                  <a:pt x="333633" y="1297460"/>
                </a:cubicBezTo>
                <a:cubicBezTo>
                  <a:pt x="346226" y="1305331"/>
                  <a:pt x="358618" y="1313541"/>
                  <a:pt x="370703" y="1322173"/>
                </a:cubicBezTo>
                <a:cubicBezTo>
                  <a:pt x="387462" y="1334144"/>
                  <a:pt x="402249" y="1349026"/>
                  <a:pt x="420130" y="1359244"/>
                </a:cubicBezTo>
                <a:cubicBezTo>
                  <a:pt x="433095" y="1366652"/>
                  <a:pt x="497002" y="1381894"/>
                  <a:pt x="506628" y="1383957"/>
                </a:cubicBezTo>
                <a:cubicBezTo>
                  <a:pt x="547700" y="1392758"/>
                  <a:pt x="630195" y="1408671"/>
                  <a:pt x="630195" y="1408671"/>
                </a:cubicBezTo>
                <a:cubicBezTo>
                  <a:pt x="646671" y="1416909"/>
                  <a:pt x="662375" y="1426916"/>
                  <a:pt x="679622" y="1433384"/>
                </a:cubicBezTo>
                <a:cubicBezTo>
                  <a:pt x="776196" y="1469599"/>
                  <a:pt x="930301" y="1436593"/>
                  <a:pt x="1000898" y="1433384"/>
                </a:cubicBezTo>
                <a:cubicBezTo>
                  <a:pt x="1017374" y="1425146"/>
                  <a:pt x="1033394" y="1415927"/>
                  <a:pt x="1050325" y="1408671"/>
                </a:cubicBezTo>
                <a:cubicBezTo>
                  <a:pt x="1062297" y="1403540"/>
                  <a:pt x="1074759" y="1399473"/>
                  <a:pt x="1087395" y="1396314"/>
                </a:cubicBezTo>
                <a:cubicBezTo>
                  <a:pt x="1164688" y="1376990"/>
                  <a:pt x="1206478" y="1379182"/>
                  <a:pt x="1297460" y="1371600"/>
                </a:cubicBezTo>
                <a:cubicBezTo>
                  <a:pt x="1429140" y="1386231"/>
                  <a:pt x="1408671" y="1346659"/>
                  <a:pt x="1408671" y="144574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1A54763-7558-6642-9398-857AED6CA72F}"/>
              </a:ext>
            </a:extLst>
          </p:cNvPr>
          <p:cNvCxnSpPr>
            <a:cxnSpLocks/>
          </p:cNvCxnSpPr>
          <p:nvPr/>
        </p:nvCxnSpPr>
        <p:spPr>
          <a:xfrm flipV="1">
            <a:off x="4655904" y="3674219"/>
            <a:ext cx="90781" cy="12039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E882FBE7-8F4E-8111-9A6C-FC047CD991F6}"/>
              </a:ext>
            </a:extLst>
          </p:cNvPr>
          <p:cNvSpPr txBox="1"/>
          <p:nvPr/>
        </p:nvSpPr>
        <p:spPr>
          <a:xfrm>
            <a:off x="6217710" y="5900348"/>
            <a:ext cx="38821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11ctf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87ED9AD-49CF-E2A3-9508-2100C5C98CE4}"/>
              </a:ext>
            </a:extLst>
          </p:cNvPr>
          <p:cNvSpPr txBox="1"/>
          <p:nvPr/>
        </p:nvSpPr>
        <p:spPr>
          <a:xfrm>
            <a:off x="5336984" y="4050562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15ctf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36428C-E3D6-4FE9-00EF-CF12F76AC070}"/>
              </a:ext>
            </a:extLst>
          </p:cNvPr>
          <p:cNvSpPr txBox="1"/>
          <p:nvPr/>
        </p:nvSpPr>
        <p:spPr>
          <a:xfrm>
            <a:off x="5742416" y="5611506"/>
            <a:ext cx="225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pic>
        <p:nvPicPr>
          <p:cNvPr id="33" name="Picture 3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D092FE0-7644-8227-A32E-0D6BCBA7BA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602" y="1883749"/>
            <a:ext cx="4126836" cy="1314440"/>
          </a:xfrm>
          <a:prstGeom prst="rect">
            <a:avLst/>
          </a:prstGeom>
        </p:spPr>
      </p:pic>
      <p:pic>
        <p:nvPicPr>
          <p:cNvPr id="42" name="Picture 41" descr="A logo with a horse head and text&#10;&#10;Description automatically generated">
            <a:extLst>
              <a:ext uri="{FF2B5EF4-FFF2-40B4-BE49-F238E27FC236}">
                <a16:creationId xmlns:a16="http://schemas.microsoft.com/office/drawing/2014/main" id="{9A5617F4-C469-DB5F-32BD-E505F67677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886" y="2944501"/>
            <a:ext cx="1170541" cy="1169625"/>
          </a:xfrm>
          <a:prstGeom prst="rect">
            <a:avLst/>
          </a:prstGeom>
        </p:spPr>
      </p:pic>
      <p:pic>
        <p:nvPicPr>
          <p:cNvPr id="58" name="Picture 57" descr="A close-up of a logo&#10;&#10;Description automatically generated">
            <a:extLst>
              <a:ext uri="{FF2B5EF4-FFF2-40B4-BE49-F238E27FC236}">
                <a16:creationId xmlns:a16="http://schemas.microsoft.com/office/drawing/2014/main" id="{2F0F3266-E0FF-3CD6-00FD-0B716A3BB3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67" y="6512431"/>
            <a:ext cx="4210311" cy="1168642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7399DD1E-2282-9700-06AB-4B909254FA1B}"/>
              </a:ext>
            </a:extLst>
          </p:cNvPr>
          <p:cNvSpPr txBox="1"/>
          <p:nvPr/>
        </p:nvSpPr>
        <p:spPr>
          <a:xfrm>
            <a:off x="2988517" y="2264937"/>
            <a:ext cx="810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 B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72DD46A-A93D-BFBF-329C-8A106439AEAD}"/>
              </a:ext>
            </a:extLst>
          </p:cNvPr>
          <p:cNvSpPr/>
          <p:nvPr/>
        </p:nvSpPr>
        <p:spPr>
          <a:xfrm rot="350664">
            <a:off x="4525915" y="2622422"/>
            <a:ext cx="93641" cy="207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73025C85-C428-CB74-C0FB-54978F01523B}"/>
              </a:ext>
            </a:extLst>
          </p:cNvPr>
          <p:cNvSpPr/>
          <p:nvPr/>
        </p:nvSpPr>
        <p:spPr>
          <a:xfrm>
            <a:off x="1415627" y="406393"/>
            <a:ext cx="3203786" cy="2235207"/>
          </a:xfrm>
          <a:custGeom>
            <a:avLst/>
            <a:gdLst>
              <a:gd name="connsiteX0" fmla="*/ 3203786 w 3203786"/>
              <a:gd name="connsiteY0" fmla="*/ 2235207 h 2235207"/>
              <a:gd name="connsiteX1" fmla="*/ 3149600 w 3203786"/>
              <a:gd name="connsiteY1" fmla="*/ 2221660 h 2235207"/>
              <a:gd name="connsiteX2" fmla="*/ 3102186 w 3203786"/>
              <a:gd name="connsiteY2" fmla="*/ 2174247 h 2235207"/>
              <a:gd name="connsiteX3" fmla="*/ 3054773 w 3203786"/>
              <a:gd name="connsiteY3" fmla="*/ 2133607 h 2235207"/>
              <a:gd name="connsiteX4" fmla="*/ 3014133 w 3203786"/>
              <a:gd name="connsiteY4" fmla="*/ 2099740 h 2235207"/>
              <a:gd name="connsiteX5" fmla="*/ 3007360 w 3203786"/>
              <a:gd name="connsiteY5" fmla="*/ 2072647 h 2235207"/>
              <a:gd name="connsiteX6" fmla="*/ 2987040 w 3203786"/>
              <a:gd name="connsiteY6" fmla="*/ 2052327 h 2235207"/>
              <a:gd name="connsiteX7" fmla="*/ 2912533 w 3203786"/>
              <a:gd name="connsiteY7" fmla="*/ 2011687 h 2235207"/>
              <a:gd name="connsiteX8" fmla="*/ 2885440 w 3203786"/>
              <a:gd name="connsiteY8" fmla="*/ 1984594 h 2235207"/>
              <a:gd name="connsiteX9" fmla="*/ 2865120 w 3203786"/>
              <a:gd name="connsiteY9" fmla="*/ 1971047 h 2235207"/>
              <a:gd name="connsiteX10" fmla="*/ 2810933 w 3203786"/>
              <a:gd name="connsiteY10" fmla="*/ 1930407 h 2235207"/>
              <a:gd name="connsiteX11" fmla="*/ 2797386 w 3203786"/>
              <a:gd name="connsiteY11" fmla="*/ 1910087 h 2235207"/>
              <a:gd name="connsiteX12" fmla="*/ 2756746 w 3203786"/>
              <a:gd name="connsiteY12" fmla="*/ 1889767 h 2235207"/>
              <a:gd name="connsiteX13" fmla="*/ 2702560 w 3203786"/>
              <a:gd name="connsiteY13" fmla="*/ 1855900 h 2235207"/>
              <a:gd name="connsiteX14" fmla="*/ 2675466 w 3203786"/>
              <a:gd name="connsiteY14" fmla="*/ 1828807 h 2235207"/>
              <a:gd name="connsiteX15" fmla="*/ 2628053 w 3203786"/>
              <a:gd name="connsiteY15" fmla="*/ 1808487 h 2235207"/>
              <a:gd name="connsiteX16" fmla="*/ 2614506 w 3203786"/>
              <a:gd name="connsiteY16" fmla="*/ 1788167 h 2235207"/>
              <a:gd name="connsiteX17" fmla="*/ 2594186 w 3203786"/>
              <a:gd name="connsiteY17" fmla="*/ 1774620 h 2235207"/>
              <a:gd name="connsiteX18" fmla="*/ 2546773 w 3203786"/>
              <a:gd name="connsiteY18" fmla="*/ 1761074 h 2235207"/>
              <a:gd name="connsiteX19" fmla="*/ 2512906 w 3203786"/>
              <a:gd name="connsiteY19" fmla="*/ 1740754 h 2235207"/>
              <a:gd name="connsiteX20" fmla="*/ 2479040 w 3203786"/>
              <a:gd name="connsiteY20" fmla="*/ 1733980 h 2235207"/>
              <a:gd name="connsiteX21" fmla="*/ 2390986 w 3203786"/>
              <a:gd name="connsiteY21" fmla="*/ 1700114 h 2235207"/>
              <a:gd name="connsiteX22" fmla="*/ 2357120 w 3203786"/>
              <a:gd name="connsiteY22" fmla="*/ 1693340 h 2235207"/>
              <a:gd name="connsiteX23" fmla="*/ 2296160 w 3203786"/>
              <a:gd name="connsiteY23" fmla="*/ 1679794 h 2235207"/>
              <a:gd name="connsiteX24" fmla="*/ 2248746 w 3203786"/>
              <a:gd name="connsiteY24" fmla="*/ 1666247 h 2235207"/>
              <a:gd name="connsiteX25" fmla="*/ 1564640 w 3203786"/>
              <a:gd name="connsiteY25" fmla="*/ 1673020 h 2235207"/>
              <a:gd name="connsiteX26" fmla="*/ 1544320 w 3203786"/>
              <a:gd name="connsiteY26" fmla="*/ 1679794 h 2235207"/>
              <a:gd name="connsiteX27" fmla="*/ 1510453 w 3203786"/>
              <a:gd name="connsiteY27" fmla="*/ 1686567 h 2235207"/>
              <a:gd name="connsiteX28" fmla="*/ 1253066 w 3203786"/>
              <a:gd name="connsiteY28" fmla="*/ 1679794 h 2235207"/>
              <a:gd name="connsiteX29" fmla="*/ 1178560 w 3203786"/>
              <a:gd name="connsiteY29" fmla="*/ 1666247 h 2235207"/>
              <a:gd name="connsiteX30" fmla="*/ 1158240 w 3203786"/>
              <a:gd name="connsiteY30" fmla="*/ 1652700 h 2235207"/>
              <a:gd name="connsiteX31" fmla="*/ 1137920 w 3203786"/>
              <a:gd name="connsiteY31" fmla="*/ 1612060 h 2235207"/>
              <a:gd name="connsiteX32" fmla="*/ 1124373 w 3203786"/>
              <a:gd name="connsiteY32" fmla="*/ 1578194 h 2235207"/>
              <a:gd name="connsiteX33" fmla="*/ 1104053 w 3203786"/>
              <a:gd name="connsiteY33" fmla="*/ 1551100 h 2235207"/>
              <a:gd name="connsiteX34" fmla="*/ 1076960 w 3203786"/>
              <a:gd name="connsiteY34" fmla="*/ 1496914 h 2235207"/>
              <a:gd name="connsiteX35" fmla="*/ 1070186 w 3203786"/>
              <a:gd name="connsiteY35" fmla="*/ 1395314 h 2235207"/>
              <a:gd name="connsiteX36" fmla="*/ 1063413 w 3203786"/>
              <a:gd name="connsiteY36" fmla="*/ 1374994 h 2235207"/>
              <a:gd name="connsiteX37" fmla="*/ 1056640 w 3203786"/>
              <a:gd name="connsiteY37" fmla="*/ 1280167 h 2235207"/>
              <a:gd name="connsiteX38" fmla="*/ 1036320 w 3203786"/>
              <a:gd name="connsiteY38" fmla="*/ 1212434 h 2235207"/>
              <a:gd name="connsiteX39" fmla="*/ 1029546 w 3203786"/>
              <a:gd name="connsiteY39" fmla="*/ 1185340 h 2235207"/>
              <a:gd name="connsiteX40" fmla="*/ 1009226 w 3203786"/>
              <a:gd name="connsiteY40" fmla="*/ 846674 h 2235207"/>
              <a:gd name="connsiteX41" fmla="*/ 995680 w 3203786"/>
              <a:gd name="connsiteY41" fmla="*/ 792487 h 2235207"/>
              <a:gd name="connsiteX42" fmla="*/ 988906 w 3203786"/>
              <a:gd name="connsiteY42" fmla="*/ 758620 h 2235207"/>
              <a:gd name="connsiteX43" fmla="*/ 961813 w 3203786"/>
              <a:gd name="connsiteY43" fmla="*/ 731527 h 2235207"/>
              <a:gd name="connsiteX44" fmla="*/ 914400 w 3203786"/>
              <a:gd name="connsiteY44" fmla="*/ 670567 h 2235207"/>
              <a:gd name="connsiteX45" fmla="*/ 900853 w 3203786"/>
              <a:gd name="connsiteY45" fmla="*/ 636700 h 2235207"/>
              <a:gd name="connsiteX46" fmla="*/ 880533 w 3203786"/>
              <a:gd name="connsiteY46" fmla="*/ 629927 h 2235207"/>
              <a:gd name="connsiteX47" fmla="*/ 826346 w 3203786"/>
              <a:gd name="connsiteY47" fmla="*/ 589287 h 2235207"/>
              <a:gd name="connsiteX48" fmla="*/ 812800 w 3203786"/>
              <a:gd name="connsiteY48" fmla="*/ 568967 h 2235207"/>
              <a:gd name="connsiteX49" fmla="*/ 806026 w 3203786"/>
              <a:gd name="connsiteY49" fmla="*/ 548647 h 2235207"/>
              <a:gd name="connsiteX50" fmla="*/ 792480 w 3203786"/>
              <a:gd name="connsiteY50" fmla="*/ 487687 h 2235207"/>
              <a:gd name="connsiteX51" fmla="*/ 785706 w 3203786"/>
              <a:gd name="connsiteY51" fmla="*/ 467367 h 2235207"/>
              <a:gd name="connsiteX52" fmla="*/ 778933 w 3203786"/>
              <a:gd name="connsiteY52" fmla="*/ 94834 h 2235207"/>
              <a:gd name="connsiteX53" fmla="*/ 772160 w 3203786"/>
              <a:gd name="connsiteY53" fmla="*/ 40647 h 2235207"/>
              <a:gd name="connsiteX54" fmla="*/ 745066 w 3203786"/>
              <a:gd name="connsiteY54" fmla="*/ 33874 h 2235207"/>
              <a:gd name="connsiteX55" fmla="*/ 690880 w 3203786"/>
              <a:gd name="connsiteY55" fmla="*/ 20327 h 2235207"/>
              <a:gd name="connsiteX56" fmla="*/ 643466 w 3203786"/>
              <a:gd name="connsiteY56" fmla="*/ 7 h 2235207"/>
              <a:gd name="connsiteX57" fmla="*/ 203200 w 3203786"/>
              <a:gd name="connsiteY57" fmla="*/ 13554 h 2235207"/>
              <a:gd name="connsiteX58" fmla="*/ 162560 w 3203786"/>
              <a:gd name="connsiteY58" fmla="*/ 20327 h 2235207"/>
              <a:gd name="connsiteX59" fmla="*/ 108373 w 3203786"/>
              <a:gd name="connsiteY59" fmla="*/ 33874 h 2235207"/>
              <a:gd name="connsiteX60" fmla="*/ 0 w 3203786"/>
              <a:gd name="connsiteY60" fmla="*/ 40647 h 2235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203786" h="2235207">
                <a:moveTo>
                  <a:pt x="3203786" y="2235207"/>
                </a:moveTo>
                <a:cubicBezTo>
                  <a:pt x="3190898" y="2232630"/>
                  <a:pt x="3163489" y="2228604"/>
                  <a:pt x="3149600" y="2221660"/>
                </a:cubicBezTo>
                <a:cubicBezTo>
                  <a:pt x="3122616" y="2208168"/>
                  <a:pt x="3124836" y="2200133"/>
                  <a:pt x="3102186" y="2174247"/>
                </a:cubicBezTo>
                <a:cubicBezTo>
                  <a:pt x="3076975" y="2145435"/>
                  <a:pt x="3085886" y="2160275"/>
                  <a:pt x="3054773" y="2133607"/>
                </a:cubicBezTo>
                <a:cubicBezTo>
                  <a:pt x="3009139" y="2094492"/>
                  <a:pt x="3059044" y="2129681"/>
                  <a:pt x="3014133" y="2099740"/>
                </a:cubicBezTo>
                <a:cubicBezTo>
                  <a:pt x="3011875" y="2090709"/>
                  <a:pt x="3011979" y="2080729"/>
                  <a:pt x="3007360" y="2072647"/>
                </a:cubicBezTo>
                <a:cubicBezTo>
                  <a:pt x="3002608" y="2064330"/>
                  <a:pt x="2994601" y="2058208"/>
                  <a:pt x="2987040" y="2052327"/>
                </a:cubicBezTo>
                <a:cubicBezTo>
                  <a:pt x="2951213" y="2024461"/>
                  <a:pt x="2950367" y="2026821"/>
                  <a:pt x="2912533" y="2011687"/>
                </a:cubicBezTo>
                <a:cubicBezTo>
                  <a:pt x="2903502" y="2002656"/>
                  <a:pt x="2895137" y="1992906"/>
                  <a:pt x="2885440" y="1984594"/>
                </a:cubicBezTo>
                <a:cubicBezTo>
                  <a:pt x="2879259" y="1979296"/>
                  <a:pt x="2871246" y="1976408"/>
                  <a:pt x="2865120" y="1971047"/>
                </a:cubicBezTo>
                <a:cubicBezTo>
                  <a:pt x="2817225" y="1929138"/>
                  <a:pt x="2850415" y="1943567"/>
                  <a:pt x="2810933" y="1930407"/>
                </a:cubicBezTo>
                <a:cubicBezTo>
                  <a:pt x="2806417" y="1923634"/>
                  <a:pt x="2803142" y="1915843"/>
                  <a:pt x="2797386" y="1910087"/>
                </a:cubicBezTo>
                <a:cubicBezTo>
                  <a:pt x="2784255" y="1896956"/>
                  <a:pt x="2773274" y="1895276"/>
                  <a:pt x="2756746" y="1889767"/>
                </a:cubicBezTo>
                <a:cubicBezTo>
                  <a:pt x="2700880" y="1833901"/>
                  <a:pt x="2779525" y="1907210"/>
                  <a:pt x="2702560" y="1855900"/>
                </a:cubicBezTo>
                <a:cubicBezTo>
                  <a:pt x="2691933" y="1848815"/>
                  <a:pt x="2685684" y="1836470"/>
                  <a:pt x="2675466" y="1828807"/>
                </a:cubicBezTo>
                <a:cubicBezTo>
                  <a:pt x="2662072" y="1818762"/>
                  <a:pt x="2643750" y="1813719"/>
                  <a:pt x="2628053" y="1808487"/>
                </a:cubicBezTo>
                <a:cubicBezTo>
                  <a:pt x="2623537" y="1801714"/>
                  <a:pt x="2620262" y="1793923"/>
                  <a:pt x="2614506" y="1788167"/>
                </a:cubicBezTo>
                <a:cubicBezTo>
                  <a:pt x="2608750" y="1782411"/>
                  <a:pt x="2601668" y="1777827"/>
                  <a:pt x="2594186" y="1774620"/>
                </a:cubicBezTo>
                <a:cubicBezTo>
                  <a:pt x="2563802" y="1761598"/>
                  <a:pt x="2573136" y="1774255"/>
                  <a:pt x="2546773" y="1761074"/>
                </a:cubicBezTo>
                <a:cubicBezTo>
                  <a:pt x="2534998" y="1755186"/>
                  <a:pt x="2525129" y="1745644"/>
                  <a:pt x="2512906" y="1740754"/>
                </a:cubicBezTo>
                <a:cubicBezTo>
                  <a:pt x="2502217" y="1736478"/>
                  <a:pt x="2490209" y="1736772"/>
                  <a:pt x="2479040" y="1733980"/>
                </a:cubicBezTo>
                <a:cubicBezTo>
                  <a:pt x="2448372" y="1726313"/>
                  <a:pt x="2421654" y="1707781"/>
                  <a:pt x="2390986" y="1700114"/>
                </a:cubicBezTo>
                <a:cubicBezTo>
                  <a:pt x="2379817" y="1697322"/>
                  <a:pt x="2368377" y="1695752"/>
                  <a:pt x="2357120" y="1693340"/>
                </a:cubicBezTo>
                <a:cubicBezTo>
                  <a:pt x="2336766" y="1688978"/>
                  <a:pt x="2316354" y="1684842"/>
                  <a:pt x="2296160" y="1679794"/>
                </a:cubicBezTo>
                <a:cubicBezTo>
                  <a:pt x="2280214" y="1675807"/>
                  <a:pt x="2264551" y="1670763"/>
                  <a:pt x="2248746" y="1666247"/>
                </a:cubicBezTo>
                <a:lnTo>
                  <a:pt x="1564640" y="1673020"/>
                </a:lnTo>
                <a:cubicBezTo>
                  <a:pt x="1557502" y="1673157"/>
                  <a:pt x="1551247" y="1678062"/>
                  <a:pt x="1544320" y="1679794"/>
                </a:cubicBezTo>
                <a:cubicBezTo>
                  <a:pt x="1533151" y="1682586"/>
                  <a:pt x="1521742" y="1684309"/>
                  <a:pt x="1510453" y="1686567"/>
                </a:cubicBezTo>
                <a:lnTo>
                  <a:pt x="1253066" y="1679794"/>
                </a:lnTo>
                <a:cubicBezTo>
                  <a:pt x="1241858" y="1679285"/>
                  <a:pt x="1191702" y="1668875"/>
                  <a:pt x="1178560" y="1666247"/>
                </a:cubicBezTo>
                <a:cubicBezTo>
                  <a:pt x="1171787" y="1661731"/>
                  <a:pt x="1163996" y="1658456"/>
                  <a:pt x="1158240" y="1652700"/>
                </a:cubicBezTo>
                <a:cubicBezTo>
                  <a:pt x="1143852" y="1638312"/>
                  <a:pt x="1144531" y="1629690"/>
                  <a:pt x="1137920" y="1612060"/>
                </a:cubicBezTo>
                <a:cubicBezTo>
                  <a:pt x="1133651" y="1600676"/>
                  <a:pt x="1130278" y="1588822"/>
                  <a:pt x="1124373" y="1578194"/>
                </a:cubicBezTo>
                <a:cubicBezTo>
                  <a:pt x="1118891" y="1568326"/>
                  <a:pt x="1110315" y="1560493"/>
                  <a:pt x="1104053" y="1551100"/>
                </a:cubicBezTo>
                <a:cubicBezTo>
                  <a:pt x="1082725" y="1519108"/>
                  <a:pt x="1086451" y="1525387"/>
                  <a:pt x="1076960" y="1496914"/>
                </a:cubicBezTo>
                <a:cubicBezTo>
                  <a:pt x="1074702" y="1463047"/>
                  <a:pt x="1073934" y="1429048"/>
                  <a:pt x="1070186" y="1395314"/>
                </a:cubicBezTo>
                <a:cubicBezTo>
                  <a:pt x="1069398" y="1388218"/>
                  <a:pt x="1064247" y="1382085"/>
                  <a:pt x="1063413" y="1374994"/>
                </a:cubicBezTo>
                <a:cubicBezTo>
                  <a:pt x="1059711" y="1343522"/>
                  <a:pt x="1060140" y="1311663"/>
                  <a:pt x="1056640" y="1280167"/>
                </a:cubicBezTo>
                <a:cubicBezTo>
                  <a:pt x="1054491" y="1260829"/>
                  <a:pt x="1040402" y="1228760"/>
                  <a:pt x="1036320" y="1212434"/>
                </a:cubicBezTo>
                <a:lnTo>
                  <a:pt x="1029546" y="1185340"/>
                </a:lnTo>
                <a:cubicBezTo>
                  <a:pt x="1022773" y="1072451"/>
                  <a:pt x="1036653" y="956389"/>
                  <a:pt x="1009226" y="846674"/>
                </a:cubicBezTo>
                <a:cubicBezTo>
                  <a:pt x="1004711" y="828612"/>
                  <a:pt x="999332" y="810744"/>
                  <a:pt x="995680" y="792487"/>
                </a:cubicBezTo>
                <a:cubicBezTo>
                  <a:pt x="993422" y="781198"/>
                  <a:pt x="994497" y="768684"/>
                  <a:pt x="988906" y="758620"/>
                </a:cubicBezTo>
                <a:cubicBezTo>
                  <a:pt x="982703" y="747455"/>
                  <a:pt x="970844" y="740558"/>
                  <a:pt x="961813" y="731527"/>
                </a:cubicBezTo>
                <a:cubicBezTo>
                  <a:pt x="944103" y="678398"/>
                  <a:pt x="960510" y="698234"/>
                  <a:pt x="914400" y="670567"/>
                </a:cubicBezTo>
                <a:cubicBezTo>
                  <a:pt x="909884" y="659278"/>
                  <a:pt x="908637" y="646040"/>
                  <a:pt x="900853" y="636700"/>
                </a:cubicBezTo>
                <a:cubicBezTo>
                  <a:pt x="896282" y="631215"/>
                  <a:pt x="886556" y="633760"/>
                  <a:pt x="880533" y="629927"/>
                </a:cubicBezTo>
                <a:cubicBezTo>
                  <a:pt x="861485" y="617806"/>
                  <a:pt x="844408" y="602834"/>
                  <a:pt x="826346" y="589287"/>
                </a:cubicBezTo>
                <a:cubicBezTo>
                  <a:pt x="821831" y="582514"/>
                  <a:pt x="816441" y="576248"/>
                  <a:pt x="812800" y="568967"/>
                </a:cubicBezTo>
                <a:cubicBezTo>
                  <a:pt x="809607" y="562581"/>
                  <a:pt x="807988" y="555512"/>
                  <a:pt x="806026" y="548647"/>
                </a:cubicBezTo>
                <a:cubicBezTo>
                  <a:pt x="792121" y="499980"/>
                  <a:pt x="806446" y="543550"/>
                  <a:pt x="792480" y="487687"/>
                </a:cubicBezTo>
                <a:cubicBezTo>
                  <a:pt x="790748" y="480760"/>
                  <a:pt x="787964" y="474140"/>
                  <a:pt x="785706" y="467367"/>
                </a:cubicBezTo>
                <a:cubicBezTo>
                  <a:pt x="783448" y="343189"/>
                  <a:pt x="782874" y="218970"/>
                  <a:pt x="778933" y="94834"/>
                </a:cubicBezTo>
                <a:cubicBezTo>
                  <a:pt x="778355" y="76640"/>
                  <a:pt x="781000" y="56559"/>
                  <a:pt x="772160" y="40647"/>
                </a:cubicBezTo>
                <a:cubicBezTo>
                  <a:pt x="767639" y="32509"/>
                  <a:pt x="754017" y="36431"/>
                  <a:pt x="745066" y="33874"/>
                </a:cubicBezTo>
                <a:cubicBezTo>
                  <a:pt x="696459" y="19986"/>
                  <a:pt x="759747" y="34100"/>
                  <a:pt x="690880" y="20327"/>
                </a:cubicBezTo>
                <a:cubicBezTo>
                  <a:pt x="674695" y="9537"/>
                  <a:pt x="664872" y="-303"/>
                  <a:pt x="643466" y="7"/>
                </a:cubicBezTo>
                <a:cubicBezTo>
                  <a:pt x="496657" y="2135"/>
                  <a:pt x="349955" y="9038"/>
                  <a:pt x="203200" y="13554"/>
                </a:cubicBezTo>
                <a:cubicBezTo>
                  <a:pt x="189653" y="15812"/>
                  <a:pt x="175989" y="17449"/>
                  <a:pt x="162560" y="20327"/>
                </a:cubicBezTo>
                <a:cubicBezTo>
                  <a:pt x="144355" y="24228"/>
                  <a:pt x="126708" y="30638"/>
                  <a:pt x="108373" y="33874"/>
                </a:cubicBezTo>
                <a:cubicBezTo>
                  <a:pt x="60103" y="42392"/>
                  <a:pt x="45906" y="40647"/>
                  <a:pt x="0" y="40647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E08B9217-13D5-B244-D45B-887BA7B335F6}"/>
              </a:ext>
            </a:extLst>
          </p:cNvPr>
          <p:cNvSpPr/>
          <p:nvPr/>
        </p:nvSpPr>
        <p:spPr>
          <a:xfrm>
            <a:off x="440267" y="508000"/>
            <a:ext cx="1165013" cy="1246319"/>
          </a:xfrm>
          <a:custGeom>
            <a:avLst/>
            <a:gdLst>
              <a:gd name="connsiteX0" fmla="*/ 1002453 w 1165013"/>
              <a:gd name="connsiteY0" fmla="*/ 0 h 1246319"/>
              <a:gd name="connsiteX1" fmla="*/ 1083733 w 1165013"/>
              <a:gd name="connsiteY1" fmla="*/ 6773 h 1246319"/>
              <a:gd name="connsiteX2" fmla="*/ 1110826 w 1165013"/>
              <a:gd name="connsiteY2" fmla="*/ 20320 h 1246319"/>
              <a:gd name="connsiteX3" fmla="*/ 1131146 w 1165013"/>
              <a:gd name="connsiteY3" fmla="*/ 27093 h 1246319"/>
              <a:gd name="connsiteX4" fmla="*/ 1165013 w 1165013"/>
              <a:gd name="connsiteY4" fmla="*/ 88053 h 1246319"/>
              <a:gd name="connsiteX5" fmla="*/ 1158240 w 1165013"/>
              <a:gd name="connsiteY5" fmla="*/ 155787 h 1246319"/>
              <a:gd name="connsiteX6" fmla="*/ 1131146 w 1165013"/>
              <a:gd name="connsiteY6" fmla="*/ 162560 h 1246319"/>
              <a:gd name="connsiteX7" fmla="*/ 1104053 w 1165013"/>
              <a:gd name="connsiteY7" fmla="*/ 176107 h 1246319"/>
              <a:gd name="connsiteX8" fmla="*/ 1083733 w 1165013"/>
              <a:gd name="connsiteY8" fmla="*/ 182880 h 1246319"/>
              <a:gd name="connsiteX9" fmla="*/ 1049866 w 1165013"/>
              <a:gd name="connsiteY9" fmla="*/ 209973 h 1246319"/>
              <a:gd name="connsiteX10" fmla="*/ 1022773 w 1165013"/>
              <a:gd name="connsiteY10" fmla="*/ 216747 h 1246319"/>
              <a:gd name="connsiteX11" fmla="*/ 934720 w 1165013"/>
              <a:gd name="connsiteY11" fmla="*/ 223520 h 1246319"/>
              <a:gd name="connsiteX12" fmla="*/ 670560 w 1165013"/>
              <a:gd name="connsiteY12" fmla="*/ 216747 h 1246319"/>
              <a:gd name="connsiteX13" fmla="*/ 609600 w 1165013"/>
              <a:gd name="connsiteY13" fmla="*/ 209973 h 1246319"/>
              <a:gd name="connsiteX14" fmla="*/ 480906 w 1165013"/>
              <a:gd name="connsiteY14" fmla="*/ 203200 h 1246319"/>
              <a:gd name="connsiteX15" fmla="*/ 453813 w 1165013"/>
              <a:gd name="connsiteY15" fmla="*/ 196427 h 1246319"/>
              <a:gd name="connsiteX16" fmla="*/ 67733 w 1165013"/>
              <a:gd name="connsiteY16" fmla="*/ 203200 h 1246319"/>
              <a:gd name="connsiteX17" fmla="*/ 47413 w 1165013"/>
              <a:gd name="connsiteY17" fmla="*/ 216747 h 1246319"/>
              <a:gd name="connsiteX18" fmla="*/ 20320 w 1165013"/>
              <a:gd name="connsiteY18" fmla="*/ 291253 h 1246319"/>
              <a:gd name="connsiteX19" fmla="*/ 0 w 1165013"/>
              <a:gd name="connsiteY19" fmla="*/ 386080 h 1246319"/>
              <a:gd name="connsiteX20" fmla="*/ 13546 w 1165013"/>
              <a:gd name="connsiteY20" fmla="*/ 1165013 h 1246319"/>
              <a:gd name="connsiteX21" fmla="*/ 27093 w 1165013"/>
              <a:gd name="connsiteY21" fmla="*/ 1185333 h 1246319"/>
              <a:gd name="connsiteX22" fmla="*/ 74506 w 1165013"/>
              <a:gd name="connsiteY22" fmla="*/ 1205653 h 1246319"/>
              <a:gd name="connsiteX23" fmla="*/ 189653 w 1165013"/>
              <a:gd name="connsiteY23" fmla="*/ 1212427 h 1246319"/>
              <a:gd name="connsiteX24" fmla="*/ 270933 w 1165013"/>
              <a:gd name="connsiteY24" fmla="*/ 1225973 h 1246319"/>
              <a:gd name="connsiteX25" fmla="*/ 311573 w 1165013"/>
              <a:gd name="connsiteY25" fmla="*/ 1232747 h 1246319"/>
              <a:gd name="connsiteX26" fmla="*/ 331893 w 1165013"/>
              <a:gd name="connsiteY26" fmla="*/ 1239520 h 1246319"/>
              <a:gd name="connsiteX27" fmla="*/ 508000 w 1165013"/>
              <a:gd name="connsiteY27" fmla="*/ 1246293 h 1246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65013" h="1246319">
                <a:moveTo>
                  <a:pt x="1002453" y="0"/>
                </a:moveTo>
                <a:cubicBezTo>
                  <a:pt x="1029546" y="2258"/>
                  <a:pt x="1057011" y="1763"/>
                  <a:pt x="1083733" y="6773"/>
                </a:cubicBezTo>
                <a:cubicBezTo>
                  <a:pt x="1093657" y="8634"/>
                  <a:pt x="1101545" y="16343"/>
                  <a:pt x="1110826" y="20320"/>
                </a:cubicBezTo>
                <a:cubicBezTo>
                  <a:pt x="1117388" y="23132"/>
                  <a:pt x="1124373" y="24835"/>
                  <a:pt x="1131146" y="27093"/>
                </a:cubicBezTo>
                <a:cubicBezTo>
                  <a:pt x="1162200" y="73674"/>
                  <a:pt x="1153092" y="52287"/>
                  <a:pt x="1165013" y="88053"/>
                </a:cubicBezTo>
                <a:cubicBezTo>
                  <a:pt x="1162755" y="110631"/>
                  <a:pt x="1167629" y="135130"/>
                  <a:pt x="1158240" y="155787"/>
                </a:cubicBezTo>
                <a:cubicBezTo>
                  <a:pt x="1154388" y="164262"/>
                  <a:pt x="1139863" y="159291"/>
                  <a:pt x="1131146" y="162560"/>
                </a:cubicBezTo>
                <a:cubicBezTo>
                  <a:pt x="1121692" y="166105"/>
                  <a:pt x="1113334" y="172130"/>
                  <a:pt x="1104053" y="176107"/>
                </a:cubicBezTo>
                <a:cubicBezTo>
                  <a:pt x="1097491" y="178919"/>
                  <a:pt x="1090506" y="180622"/>
                  <a:pt x="1083733" y="182880"/>
                </a:cubicBezTo>
                <a:cubicBezTo>
                  <a:pt x="1072444" y="191911"/>
                  <a:pt x="1062504" y="202952"/>
                  <a:pt x="1049866" y="209973"/>
                </a:cubicBezTo>
                <a:cubicBezTo>
                  <a:pt x="1041728" y="214494"/>
                  <a:pt x="1032018" y="215659"/>
                  <a:pt x="1022773" y="216747"/>
                </a:cubicBezTo>
                <a:cubicBezTo>
                  <a:pt x="993537" y="220187"/>
                  <a:pt x="964071" y="221262"/>
                  <a:pt x="934720" y="223520"/>
                </a:cubicBezTo>
                <a:lnTo>
                  <a:pt x="670560" y="216747"/>
                </a:lnTo>
                <a:cubicBezTo>
                  <a:pt x="650133" y="215896"/>
                  <a:pt x="629993" y="211430"/>
                  <a:pt x="609600" y="209973"/>
                </a:cubicBezTo>
                <a:cubicBezTo>
                  <a:pt x="566752" y="206912"/>
                  <a:pt x="523804" y="205458"/>
                  <a:pt x="480906" y="203200"/>
                </a:cubicBezTo>
                <a:cubicBezTo>
                  <a:pt x="471875" y="200942"/>
                  <a:pt x="463028" y="197744"/>
                  <a:pt x="453813" y="196427"/>
                </a:cubicBezTo>
                <a:cubicBezTo>
                  <a:pt x="320474" y="177378"/>
                  <a:pt x="221146" y="196672"/>
                  <a:pt x="67733" y="203200"/>
                </a:cubicBezTo>
                <a:cubicBezTo>
                  <a:pt x="60960" y="207716"/>
                  <a:pt x="52711" y="210566"/>
                  <a:pt x="47413" y="216747"/>
                </a:cubicBezTo>
                <a:cubicBezTo>
                  <a:pt x="20675" y="247941"/>
                  <a:pt x="28581" y="252699"/>
                  <a:pt x="20320" y="291253"/>
                </a:cubicBezTo>
                <a:cubicBezTo>
                  <a:pt x="-4996" y="409396"/>
                  <a:pt x="16058" y="289727"/>
                  <a:pt x="0" y="386080"/>
                </a:cubicBezTo>
                <a:cubicBezTo>
                  <a:pt x="4515" y="645724"/>
                  <a:pt x="4748" y="905478"/>
                  <a:pt x="13546" y="1165013"/>
                </a:cubicBezTo>
                <a:cubicBezTo>
                  <a:pt x="13822" y="1173149"/>
                  <a:pt x="21337" y="1179577"/>
                  <a:pt x="27093" y="1185333"/>
                </a:cubicBezTo>
                <a:cubicBezTo>
                  <a:pt x="39585" y="1197825"/>
                  <a:pt x="57324" y="1204017"/>
                  <a:pt x="74506" y="1205653"/>
                </a:cubicBezTo>
                <a:cubicBezTo>
                  <a:pt x="112781" y="1209298"/>
                  <a:pt x="151271" y="1210169"/>
                  <a:pt x="189653" y="1212427"/>
                </a:cubicBezTo>
                <a:cubicBezTo>
                  <a:pt x="280475" y="1225401"/>
                  <a:pt x="198326" y="1212772"/>
                  <a:pt x="270933" y="1225973"/>
                </a:cubicBezTo>
                <a:cubicBezTo>
                  <a:pt x="284445" y="1228430"/>
                  <a:pt x="298166" y="1229768"/>
                  <a:pt x="311573" y="1232747"/>
                </a:cubicBezTo>
                <a:cubicBezTo>
                  <a:pt x="318543" y="1234296"/>
                  <a:pt x="324783" y="1238874"/>
                  <a:pt x="331893" y="1239520"/>
                </a:cubicBezTo>
                <a:cubicBezTo>
                  <a:pt x="415537" y="1247124"/>
                  <a:pt x="440010" y="1246293"/>
                  <a:pt x="508000" y="1246293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74A1DE3-AC65-B94A-46A3-27954CFD1649}"/>
              </a:ext>
            </a:extLst>
          </p:cNvPr>
          <p:cNvCxnSpPr>
            <a:cxnSpLocks/>
          </p:cNvCxnSpPr>
          <p:nvPr/>
        </p:nvCxnSpPr>
        <p:spPr>
          <a:xfrm>
            <a:off x="945252" y="1632525"/>
            <a:ext cx="0" cy="2199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37A52426-6B74-6333-B59B-02CEA530F47A}"/>
              </a:ext>
            </a:extLst>
          </p:cNvPr>
          <p:cNvSpPr txBox="1"/>
          <p:nvPr/>
        </p:nvSpPr>
        <p:spPr>
          <a:xfrm>
            <a:off x="-43532" y="1640819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23ctf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B2B9F3-5E02-33C6-BDD1-D07B439A3658}"/>
              </a:ext>
            </a:extLst>
          </p:cNvPr>
          <p:cNvSpPr txBox="1"/>
          <p:nvPr/>
        </p:nvSpPr>
        <p:spPr>
          <a:xfrm>
            <a:off x="3751855" y="1889176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19ctf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6310ABC3-FAA0-001E-A6DB-2728530B12F7}"/>
              </a:ext>
            </a:extLst>
          </p:cNvPr>
          <p:cNvCxnSpPr>
            <a:cxnSpLocks/>
          </p:cNvCxnSpPr>
          <p:nvPr/>
        </p:nvCxnSpPr>
        <p:spPr>
          <a:xfrm flipH="1">
            <a:off x="3645036" y="1933524"/>
            <a:ext cx="152912" cy="1899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584F6FEF-262D-A6EC-034C-4F1782B4CF09}"/>
              </a:ext>
            </a:extLst>
          </p:cNvPr>
          <p:cNvCxnSpPr>
            <a:cxnSpLocks/>
          </p:cNvCxnSpPr>
          <p:nvPr/>
        </p:nvCxnSpPr>
        <p:spPr>
          <a:xfrm flipH="1">
            <a:off x="2396037" y="1757507"/>
            <a:ext cx="152912" cy="1899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EC16C8B3-E926-E45A-24B5-748E2F99BE56}"/>
              </a:ext>
            </a:extLst>
          </p:cNvPr>
          <p:cNvCxnSpPr>
            <a:cxnSpLocks/>
          </p:cNvCxnSpPr>
          <p:nvPr/>
        </p:nvCxnSpPr>
        <p:spPr>
          <a:xfrm flipH="1">
            <a:off x="2057383" y="307478"/>
            <a:ext cx="152912" cy="1899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7CE1FD4C-B0D3-4803-DF23-F048E21C2EDF}"/>
              </a:ext>
            </a:extLst>
          </p:cNvPr>
          <p:cNvCxnSpPr>
            <a:cxnSpLocks/>
          </p:cNvCxnSpPr>
          <p:nvPr/>
        </p:nvCxnSpPr>
        <p:spPr>
          <a:xfrm flipV="1">
            <a:off x="401010" y="1556683"/>
            <a:ext cx="105017" cy="2638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F7EE22D5-12A9-F6E5-196F-CD896308948E}"/>
              </a:ext>
            </a:extLst>
          </p:cNvPr>
          <p:cNvSpPr txBox="1"/>
          <p:nvPr/>
        </p:nvSpPr>
        <p:spPr>
          <a:xfrm>
            <a:off x="2176240" y="179903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22ctf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06F4DBA-30DC-1376-CEC6-0C8D8C84BA8A}"/>
              </a:ext>
            </a:extLst>
          </p:cNvPr>
          <p:cNvSpPr txBox="1"/>
          <p:nvPr/>
        </p:nvSpPr>
        <p:spPr>
          <a:xfrm>
            <a:off x="2074314" y="1609630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20ctf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7F5EAA8-2784-21A9-B663-F3E79533E4E7}"/>
              </a:ext>
            </a:extLst>
          </p:cNvPr>
          <p:cNvSpPr txBox="1"/>
          <p:nvPr/>
        </p:nvSpPr>
        <p:spPr>
          <a:xfrm>
            <a:off x="2506340" y="990755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21ctf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9E801CE4-E525-D6AC-ACDD-C910B9347257}"/>
              </a:ext>
            </a:extLst>
          </p:cNvPr>
          <p:cNvCxnSpPr>
            <a:cxnSpLocks/>
          </p:cNvCxnSpPr>
          <p:nvPr/>
        </p:nvCxnSpPr>
        <p:spPr>
          <a:xfrm flipH="1">
            <a:off x="2339419" y="1108472"/>
            <a:ext cx="209530" cy="1607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8" name="Picture 97" descr="A logo with a horse head&#10;&#10;Description automatically generated">
            <a:extLst>
              <a:ext uri="{FF2B5EF4-FFF2-40B4-BE49-F238E27FC236}">
                <a16:creationId xmlns:a16="http://schemas.microsoft.com/office/drawing/2014/main" id="{CA1430F2-69EB-111A-AB99-B4176493D7C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793" y="6315854"/>
            <a:ext cx="1219751" cy="1077447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8B869B50-9717-9697-FBE7-4404C0811F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48245" y="6682997"/>
            <a:ext cx="1239081" cy="845589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E1D78ED8-F2A4-59C3-0034-1DB4CE402362}"/>
              </a:ext>
            </a:extLst>
          </p:cNvPr>
          <p:cNvGrpSpPr/>
          <p:nvPr/>
        </p:nvGrpSpPr>
        <p:grpSpPr>
          <a:xfrm>
            <a:off x="4937925" y="331208"/>
            <a:ext cx="835128" cy="1134794"/>
            <a:chOff x="6276227" y="345568"/>
            <a:chExt cx="835128" cy="1134794"/>
          </a:xfrm>
        </p:grpSpPr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E551E6B6-28A8-1272-F2CC-C8B1A4C6DD20}"/>
                </a:ext>
              </a:extLst>
            </p:cNvPr>
            <p:cNvSpPr/>
            <p:nvPr/>
          </p:nvSpPr>
          <p:spPr>
            <a:xfrm>
              <a:off x="6284595" y="345568"/>
              <a:ext cx="697992" cy="706840"/>
            </a:xfrm>
            <a:prstGeom prst="triangl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B07FB6D-CA59-3793-8B18-CB251A845690}"/>
                </a:ext>
              </a:extLst>
            </p:cNvPr>
            <p:cNvSpPr txBox="1"/>
            <p:nvPr/>
          </p:nvSpPr>
          <p:spPr>
            <a:xfrm>
              <a:off x="6276227" y="1111030"/>
              <a:ext cx="835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BLUE</a:t>
              </a:r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9F52A9D2-2B3D-5691-7AD7-DE72909F2BE1}"/>
              </a:ext>
            </a:extLst>
          </p:cNvPr>
          <p:cNvSpPr/>
          <p:nvPr/>
        </p:nvSpPr>
        <p:spPr>
          <a:xfrm>
            <a:off x="8250083" y="6245701"/>
            <a:ext cx="218923" cy="671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88DD859-4F16-8DB2-BF25-7D0AADA9E708}"/>
              </a:ext>
            </a:extLst>
          </p:cNvPr>
          <p:cNvSpPr/>
          <p:nvPr/>
        </p:nvSpPr>
        <p:spPr>
          <a:xfrm>
            <a:off x="8250181" y="6894752"/>
            <a:ext cx="65177" cy="67625"/>
          </a:xfrm>
          <a:custGeom>
            <a:avLst/>
            <a:gdLst>
              <a:gd name="connsiteX0" fmla="*/ 0 w 65177"/>
              <a:gd name="connsiteY0" fmla="*/ 0 h 67625"/>
              <a:gd name="connsiteX1" fmla="*/ 29402 w 65177"/>
              <a:gd name="connsiteY1" fmla="*/ 2941 h 67625"/>
              <a:gd name="connsiteX2" fmla="*/ 35283 w 65177"/>
              <a:gd name="connsiteY2" fmla="*/ 8821 h 67625"/>
              <a:gd name="connsiteX3" fmla="*/ 44103 w 65177"/>
              <a:gd name="connsiteY3" fmla="*/ 11761 h 67625"/>
              <a:gd name="connsiteX4" fmla="*/ 52924 w 65177"/>
              <a:gd name="connsiteY4" fmla="*/ 17642 h 67625"/>
              <a:gd name="connsiteX5" fmla="*/ 64685 w 65177"/>
              <a:gd name="connsiteY5" fmla="*/ 44103 h 67625"/>
              <a:gd name="connsiteX6" fmla="*/ 64685 w 65177"/>
              <a:gd name="connsiteY6" fmla="*/ 67625 h 6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177" h="67625">
                <a:moveTo>
                  <a:pt x="0" y="0"/>
                </a:moveTo>
                <a:cubicBezTo>
                  <a:pt x="9801" y="980"/>
                  <a:pt x="19847" y="552"/>
                  <a:pt x="29402" y="2941"/>
                </a:cubicBezTo>
                <a:cubicBezTo>
                  <a:pt x="32091" y="3613"/>
                  <a:pt x="32906" y="7395"/>
                  <a:pt x="35283" y="8821"/>
                </a:cubicBezTo>
                <a:cubicBezTo>
                  <a:pt x="37940" y="10415"/>
                  <a:pt x="41163" y="10781"/>
                  <a:pt x="44103" y="11761"/>
                </a:cubicBezTo>
                <a:cubicBezTo>
                  <a:pt x="47043" y="13721"/>
                  <a:pt x="50425" y="15143"/>
                  <a:pt x="52924" y="17642"/>
                </a:cubicBezTo>
                <a:cubicBezTo>
                  <a:pt x="58806" y="23524"/>
                  <a:pt x="63715" y="37311"/>
                  <a:pt x="64685" y="44103"/>
                </a:cubicBezTo>
                <a:cubicBezTo>
                  <a:pt x="65794" y="51865"/>
                  <a:pt x="64685" y="59784"/>
                  <a:pt x="64685" y="67625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BA92BE1F-0F3E-EBC4-2B1E-57B6FEE4A7E9}"/>
              </a:ext>
            </a:extLst>
          </p:cNvPr>
          <p:cNvSpPr/>
          <p:nvPr/>
        </p:nvSpPr>
        <p:spPr>
          <a:xfrm>
            <a:off x="3657600" y="2219351"/>
            <a:ext cx="4375355" cy="2578791"/>
          </a:xfrm>
          <a:custGeom>
            <a:avLst/>
            <a:gdLst>
              <a:gd name="connsiteX0" fmla="*/ 4375355 w 4375355"/>
              <a:gd name="connsiteY0" fmla="*/ 2578791 h 2578791"/>
              <a:gd name="connsiteX1" fmla="*/ 4326194 w 4375355"/>
              <a:gd name="connsiteY1" fmla="*/ 2559126 h 2578791"/>
              <a:gd name="connsiteX2" fmla="*/ 4218039 w 4375355"/>
              <a:gd name="connsiteY2" fmla="*/ 2490301 h 2578791"/>
              <a:gd name="connsiteX3" fmla="*/ 4188542 w 4375355"/>
              <a:gd name="connsiteY3" fmla="*/ 2470636 h 2578791"/>
              <a:gd name="connsiteX4" fmla="*/ 4149213 w 4375355"/>
              <a:gd name="connsiteY4" fmla="*/ 2431307 h 2578791"/>
              <a:gd name="connsiteX5" fmla="*/ 4041058 w 4375355"/>
              <a:gd name="connsiteY5" fmla="*/ 2352649 h 2578791"/>
              <a:gd name="connsiteX6" fmla="*/ 4011561 w 4375355"/>
              <a:gd name="connsiteY6" fmla="*/ 2303488 h 2578791"/>
              <a:gd name="connsiteX7" fmla="*/ 3982065 w 4375355"/>
              <a:gd name="connsiteY7" fmla="*/ 2264159 h 2578791"/>
              <a:gd name="connsiteX8" fmla="*/ 3932903 w 4375355"/>
              <a:gd name="connsiteY8" fmla="*/ 2156004 h 2578791"/>
              <a:gd name="connsiteX9" fmla="*/ 3923071 w 4375355"/>
              <a:gd name="connsiteY9" fmla="*/ 2116675 h 2578791"/>
              <a:gd name="connsiteX10" fmla="*/ 3834581 w 4375355"/>
              <a:gd name="connsiteY10" fmla="*/ 2047849 h 2578791"/>
              <a:gd name="connsiteX11" fmla="*/ 3775587 w 4375355"/>
              <a:gd name="connsiteY11" fmla="*/ 1988855 h 2578791"/>
              <a:gd name="connsiteX12" fmla="*/ 3736258 w 4375355"/>
              <a:gd name="connsiteY12" fmla="*/ 1949526 h 2578791"/>
              <a:gd name="connsiteX13" fmla="*/ 3706761 w 4375355"/>
              <a:gd name="connsiteY13" fmla="*/ 1910197 h 2578791"/>
              <a:gd name="connsiteX14" fmla="*/ 3657600 w 4375355"/>
              <a:gd name="connsiteY14" fmla="*/ 1870868 h 2578791"/>
              <a:gd name="connsiteX15" fmla="*/ 3559277 w 4375355"/>
              <a:gd name="connsiteY15" fmla="*/ 1772546 h 2578791"/>
              <a:gd name="connsiteX16" fmla="*/ 3510116 w 4375355"/>
              <a:gd name="connsiteY16" fmla="*/ 1713552 h 2578791"/>
              <a:gd name="connsiteX17" fmla="*/ 3480619 w 4375355"/>
              <a:gd name="connsiteY17" fmla="*/ 1674223 h 2578791"/>
              <a:gd name="connsiteX18" fmla="*/ 3421626 w 4375355"/>
              <a:gd name="connsiteY18" fmla="*/ 1644726 h 2578791"/>
              <a:gd name="connsiteX19" fmla="*/ 3392129 w 4375355"/>
              <a:gd name="connsiteY19" fmla="*/ 1615230 h 2578791"/>
              <a:gd name="connsiteX20" fmla="*/ 3362632 w 4375355"/>
              <a:gd name="connsiteY20" fmla="*/ 1605397 h 2578791"/>
              <a:gd name="connsiteX21" fmla="*/ 3313471 w 4375355"/>
              <a:gd name="connsiteY21" fmla="*/ 1585733 h 2578791"/>
              <a:gd name="connsiteX22" fmla="*/ 3264310 w 4375355"/>
              <a:gd name="connsiteY22" fmla="*/ 1556236 h 2578791"/>
              <a:gd name="connsiteX23" fmla="*/ 3234813 w 4375355"/>
              <a:gd name="connsiteY23" fmla="*/ 1536572 h 2578791"/>
              <a:gd name="connsiteX24" fmla="*/ 3146323 w 4375355"/>
              <a:gd name="connsiteY24" fmla="*/ 1507075 h 2578791"/>
              <a:gd name="connsiteX25" fmla="*/ 3106994 w 4375355"/>
              <a:gd name="connsiteY25" fmla="*/ 1477578 h 2578791"/>
              <a:gd name="connsiteX26" fmla="*/ 3038168 w 4375355"/>
              <a:gd name="connsiteY26" fmla="*/ 1457914 h 2578791"/>
              <a:gd name="connsiteX27" fmla="*/ 2930013 w 4375355"/>
              <a:gd name="connsiteY27" fmla="*/ 1418584 h 2578791"/>
              <a:gd name="connsiteX28" fmla="*/ 2595716 w 4375355"/>
              <a:gd name="connsiteY28" fmla="*/ 1408752 h 2578791"/>
              <a:gd name="connsiteX29" fmla="*/ 2399071 w 4375355"/>
              <a:gd name="connsiteY29" fmla="*/ 1389088 h 2578791"/>
              <a:gd name="connsiteX30" fmla="*/ 2281084 w 4375355"/>
              <a:gd name="connsiteY30" fmla="*/ 1408752 h 2578791"/>
              <a:gd name="connsiteX31" fmla="*/ 2163097 w 4375355"/>
              <a:gd name="connsiteY31" fmla="*/ 1428417 h 2578791"/>
              <a:gd name="connsiteX32" fmla="*/ 2133600 w 4375355"/>
              <a:gd name="connsiteY32" fmla="*/ 1438249 h 2578791"/>
              <a:gd name="connsiteX33" fmla="*/ 1986116 w 4375355"/>
              <a:gd name="connsiteY33" fmla="*/ 1448081 h 2578791"/>
              <a:gd name="connsiteX34" fmla="*/ 1838632 w 4375355"/>
              <a:gd name="connsiteY34" fmla="*/ 1467746 h 2578791"/>
              <a:gd name="connsiteX35" fmla="*/ 1740310 w 4375355"/>
              <a:gd name="connsiteY35" fmla="*/ 1487410 h 2578791"/>
              <a:gd name="connsiteX36" fmla="*/ 1661652 w 4375355"/>
              <a:gd name="connsiteY36" fmla="*/ 1497243 h 2578791"/>
              <a:gd name="connsiteX37" fmla="*/ 1465006 w 4375355"/>
              <a:gd name="connsiteY37" fmla="*/ 1526739 h 2578791"/>
              <a:gd name="connsiteX38" fmla="*/ 1386348 w 4375355"/>
              <a:gd name="connsiteY38" fmla="*/ 1556236 h 2578791"/>
              <a:gd name="connsiteX39" fmla="*/ 1317523 w 4375355"/>
              <a:gd name="connsiteY39" fmla="*/ 1585733 h 2578791"/>
              <a:gd name="connsiteX40" fmla="*/ 1032387 w 4375355"/>
              <a:gd name="connsiteY40" fmla="*/ 1566068 h 2578791"/>
              <a:gd name="connsiteX41" fmla="*/ 1012723 w 4375355"/>
              <a:gd name="connsiteY41" fmla="*/ 1526739 h 2578791"/>
              <a:gd name="connsiteX42" fmla="*/ 1002890 w 4375355"/>
              <a:gd name="connsiteY42" fmla="*/ 1438249 h 2578791"/>
              <a:gd name="connsiteX43" fmla="*/ 914400 w 4375355"/>
              <a:gd name="connsiteY43" fmla="*/ 1359591 h 2578791"/>
              <a:gd name="connsiteX44" fmla="*/ 904568 w 4375355"/>
              <a:gd name="connsiteY44" fmla="*/ 1330094 h 2578791"/>
              <a:gd name="connsiteX45" fmla="*/ 835742 w 4375355"/>
              <a:gd name="connsiteY45" fmla="*/ 1261268 h 2578791"/>
              <a:gd name="connsiteX46" fmla="*/ 757084 w 4375355"/>
              <a:gd name="connsiteY46" fmla="*/ 1192443 h 2578791"/>
              <a:gd name="connsiteX47" fmla="*/ 688258 w 4375355"/>
              <a:gd name="connsiteY47" fmla="*/ 1113784 h 2578791"/>
              <a:gd name="connsiteX48" fmla="*/ 668594 w 4375355"/>
              <a:gd name="connsiteY48" fmla="*/ 1064623 h 2578791"/>
              <a:gd name="connsiteX49" fmla="*/ 648929 w 4375355"/>
              <a:gd name="connsiteY49" fmla="*/ 1035126 h 2578791"/>
              <a:gd name="connsiteX50" fmla="*/ 619432 w 4375355"/>
              <a:gd name="connsiteY50" fmla="*/ 966301 h 2578791"/>
              <a:gd name="connsiteX51" fmla="*/ 530942 w 4375355"/>
              <a:gd name="connsiteY51" fmla="*/ 838481 h 2578791"/>
              <a:gd name="connsiteX52" fmla="*/ 481781 w 4375355"/>
              <a:gd name="connsiteY52" fmla="*/ 651668 h 2578791"/>
              <a:gd name="connsiteX53" fmla="*/ 471948 w 4375355"/>
              <a:gd name="connsiteY53" fmla="*/ 573010 h 2578791"/>
              <a:gd name="connsiteX54" fmla="*/ 432619 w 4375355"/>
              <a:gd name="connsiteY54" fmla="*/ 474688 h 2578791"/>
              <a:gd name="connsiteX55" fmla="*/ 403123 w 4375355"/>
              <a:gd name="connsiteY55" fmla="*/ 396030 h 2578791"/>
              <a:gd name="connsiteX56" fmla="*/ 393290 w 4375355"/>
              <a:gd name="connsiteY56" fmla="*/ 366533 h 2578791"/>
              <a:gd name="connsiteX57" fmla="*/ 294968 w 4375355"/>
              <a:gd name="connsiteY57" fmla="*/ 258378 h 2578791"/>
              <a:gd name="connsiteX58" fmla="*/ 285135 w 4375355"/>
              <a:gd name="connsiteY58" fmla="*/ 228881 h 2578791"/>
              <a:gd name="connsiteX59" fmla="*/ 226142 w 4375355"/>
              <a:gd name="connsiteY59" fmla="*/ 199384 h 2578791"/>
              <a:gd name="connsiteX60" fmla="*/ 196645 w 4375355"/>
              <a:gd name="connsiteY60" fmla="*/ 169888 h 2578791"/>
              <a:gd name="connsiteX61" fmla="*/ 127819 w 4375355"/>
              <a:gd name="connsiteY61" fmla="*/ 130559 h 2578791"/>
              <a:gd name="connsiteX62" fmla="*/ 78658 w 4375355"/>
              <a:gd name="connsiteY62" fmla="*/ 91230 h 2578791"/>
              <a:gd name="connsiteX63" fmla="*/ 49161 w 4375355"/>
              <a:gd name="connsiteY63" fmla="*/ 61733 h 2578791"/>
              <a:gd name="connsiteX64" fmla="*/ 0 w 4375355"/>
              <a:gd name="connsiteY64" fmla="*/ 12572 h 2578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4375355" h="2578791">
                <a:moveTo>
                  <a:pt x="4375355" y="2578791"/>
                </a:moveTo>
                <a:cubicBezTo>
                  <a:pt x="4358968" y="2572236"/>
                  <a:pt x="4341980" y="2567019"/>
                  <a:pt x="4326194" y="2559126"/>
                </a:cubicBezTo>
                <a:cubicBezTo>
                  <a:pt x="4298412" y="2545235"/>
                  <a:pt x="4241430" y="2505895"/>
                  <a:pt x="4218039" y="2490301"/>
                </a:cubicBezTo>
                <a:cubicBezTo>
                  <a:pt x="4208207" y="2483746"/>
                  <a:pt x="4196898" y="2478992"/>
                  <a:pt x="4188542" y="2470636"/>
                </a:cubicBezTo>
                <a:cubicBezTo>
                  <a:pt x="4175432" y="2457526"/>
                  <a:pt x="4163456" y="2443176"/>
                  <a:pt x="4149213" y="2431307"/>
                </a:cubicBezTo>
                <a:cubicBezTo>
                  <a:pt x="4105162" y="2394598"/>
                  <a:pt x="4081938" y="2379903"/>
                  <a:pt x="4041058" y="2352649"/>
                </a:cubicBezTo>
                <a:cubicBezTo>
                  <a:pt x="4031226" y="2336262"/>
                  <a:pt x="4022162" y="2319389"/>
                  <a:pt x="4011561" y="2303488"/>
                </a:cubicBezTo>
                <a:cubicBezTo>
                  <a:pt x="4002471" y="2289853"/>
                  <a:pt x="3988846" y="2279077"/>
                  <a:pt x="3982065" y="2264159"/>
                </a:cubicBezTo>
                <a:cubicBezTo>
                  <a:pt x="3921651" y="2131248"/>
                  <a:pt x="4001610" y="2247613"/>
                  <a:pt x="3932903" y="2156004"/>
                </a:cubicBezTo>
                <a:cubicBezTo>
                  <a:pt x="3929626" y="2142894"/>
                  <a:pt x="3931367" y="2127342"/>
                  <a:pt x="3923071" y="2116675"/>
                </a:cubicBezTo>
                <a:cubicBezTo>
                  <a:pt x="3870991" y="2049716"/>
                  <a:pt x="3877993" y="2086438"/>
                  <a:pt x="3834581" y="2047849"/>
                </a:cubicBezTo>
                <a:cubicBezTo>
                  <a:pt x="3813796" y="2029373"/>
                  <a:pt x="3795252" y="2008520"/>
                  <a:pt x="3775587" y="1988855"/>
                </a:cubicBezTo>
                <a:cubicBezTo>
                  <a:pt x="3762477" y="1975745"/>
                  <a:pt x="3747382" y="1964358"/>
                  <a:pt x="3736258" y="1949526"/>
                </a:cubicBezTo>
                <a:cubicBezTo>
                  <a:pt x="3726426" y="1936416"/>
                  <a:pt x="3718348" y="1921784"/>
                  <a:pt x="3706761" y="1910197"/>
                </a:cubicBezTo>
                <a:cubicBezTo>
                  <a:pt x="3691922" y="1895358"/>
                  <a:pt x="3672942" y="1885187"/>
                  <a:pt x="3657600" y="1870868"/>
                </a:cubicBezTo>
                <a:cubicBezTo>
                  <a:pt x="3623716" y="1839243"/>
                  <a:pt x="3584987" y="1811112"/>
                  <a:pt x="3559277" y="1772546"/>
                </a:cubicBezTo>
                <a:cubicBezTo>
                  <a:pt x="3515819" y="1707357"/>
                  <a:pt x="3566891" y="1779790"/>
                  <a:pt x="3510116" y="1713552"/>
                </a:cubicBezTo>
                <a:cubicBezTo>
                  <a:pt x="3499451" y="1701110"/>
                  <a:pt x="3493554" y="1684284"/>
                  <a:pt x="3480619" y="1674223"/>
                </a:cubicBezTo>
                <a:cubicBezTo>
                  <a:pt x="3463265" y="1660725"/>
                  <a:pt x="3439919" y="1656921"/>
                  <a:pt x="3421626" y="1644726"/>
                </a:cubicBezTo>
                <a:cubicBezTo>
                  <a:pt x="3410057" y="1637013"/>
                  <a:pt x="3403699" y="1622943"/>
                  <a:pt x="3392129" y="1615230"/>
                </a:cubicBezTo>
                <a:cubicBezTo>
                  <a:pt x="3383505" y="1609481"/>
                  <a:pt x="3372336" y="1609036"/>
                  <a:pt x="3362632" y="1605397"/>
                </a:cubicBezTo>
                <a:cubicBezTo>
                  <a:pt x="3346106" y="1599200"/>
                  <a:pt x="3329257" y="1593626"/>
                  <a:pt x="3313471" y="1585733"/>
                </a:cubicBezTo>
                <a:cubicBezTo>
                  <a:pt x="3296378" y="1577187"/>
                  <a:pt x="3280516" y="1566364"/>
                  <a:pt x="3264310" y="1556236"/>
                </a:cubicBezTo>
                <a:cubicBezTo>
                  <a:pt x="3254289" y="1549973"/>
                  <a:pt x="3245674" y="1541227"/>
                  <a:pt x="3234813" y="1536572"/>
                </a:cubicBezTo>
                <a:cubicBezTo>
                  <a:pt x="3156864" y="1503165"/>
                  <a:pt x="3236109" y="1556956"/>
                  <a:pt x="3146323" y="1507075"/>
                </a:cubicBezTo>
                <a:cubicBezTo>
                  <a:pt x="3131998" y="1499117"/>
                  <a:pt x="3121912" y="1484359"/>
                  <a:pt x="3106994" y="1477578"/>
                </a:cubicBezTo>
                <a:cubicBezTo>
                  <a:pt x="3085273" y="1467705"/>
                  <a:pt x="3060804" y="1465459"/>
                  <a:pt x="3038168" y="1457914"/>
                </a:cubicBezTo>
                <a:cubicBezTo>
                  <a:pt x="3016597" y="1450724"/>
                  <a:pt x="2950744" y="1420139"/>
                  <a:pt x="2930013" y="1418584"/>
                </a:cubicBezTo>
                <a:cubicBezTo>
                  <a:pt x="2818845" y="1410246"/>
                  <a:pt x="2707148" y="1412029"/>
                  <a:pt x="2595716" y="1408752"/>
                </a:cubicBezTo>
                <a:cubicBezTo>
                  <a:pt x="2542315" y="1402077"/>
                  <a:pt x="2447177" y="1389088"/>
                  <a:pt x="2399071" y="1389088"/>
                </a:cubicBezTo>
                <a:cubicBezTo>
                  <a:pt x="2369519" y="1389088"/>
                  <a:pt x="2312720" y="1403169"/>
                  <a:pt x="2281084" y="1408752"/>
                </a:cubicBezTo>
                <a:cubicBezTo>
                  <a:pt x="2241819" y="1415681"/>
                  <a:pt x="2202194" y="1420598"/>
                  <a:pt x="2163097" y="1428417"/>
                </a:cubicBezTo>
                <a:cubicBezTo>
                  <a:pt x="2152934" y="1430450"/>
                  <a:pt x="2143901" y="1437105"/>
                  <a:pt x="2133600" y="1438249"/>
                </a:cubicBezTo>
                <a:cubicBezTo>
                  <a:pt x="2084631" y="1443690"/>
                  <a:pt x="2035277" y="1444804"/>
                  <a:pt x="1986116" y="1448081"/>
                </a:cubicBezTo>
                <a:cubicBezTo>
                  <a:pt x="1889662" y="1472196"/>
                  <a:pt x="2019195" y="1441952"/>
                  <a:pt x="1838632" y="1467746"/>
                </a:cubicBezTo>
                <a:cubicBezTo>
                  <a:pt x="1805545" y="1472473"/>
                  <a:pt x="1773278" y="1481915"/>
                  <a:pt x="1740310" y="1487410"/>
                </a:cubicBezTo>
                <a:cubicBezTo>
                  <a:pt x="1714246" y="1491754"/>
                  <a:pt x="1687752" y="1493122"/>
                  <a:pt x="1661652" y="1497243"/>
                </a:cubicBezTo>
                <a:cubicBezTo>
                  <a:pt x="1454084" y="1530017"/>
                  <a:pt x="1646784" y="1506542"/>
                  <a:pt x="1465006" y="1526739"/>
                </a:cubicBezTo>
                <a:cubicBezTo>
                  <a:pt x="1365189" y="1576649"/>
                  <a:pt x="1484520" y="1520537"/>
                  <a:pt x="1386348" y="1556236"/>
                </a:cubicBezTo>
                <a:cubicBezTo>
                  <a:pt x="1362891" y="1564766"/>
                  <a:pt x="1340465" y="1575901"/>
                  <a:pt x="1317523" y="1585733"/>
                </a:cubicBezTo>
                <a:cubicBezTo>
                  <a:pt x="1222478" y="1579178"/>
                  <a:pt x="1125922" y="1584172"/>
                  <a:pt x="1032387" y="1566068"/>
                </a:cubicBezTo>
                <a:cubicBezTo>
                  <a:pt x="1017997" y="1563283"/>
                  <a:pt x="1016019" y="1541021"/>
                  <a:pt x="1012723" y="1526739"/>
                </a:cubicBezTo>
                <a:cubicBezTo>
                  <a:pt x="1006050" y="1497821"/>
                  <a:pt x="1011618" y="1466615"/>
                  <a:pt x="1002890" y="1438249"/>
                </a:cubicBezTo>
                <a:cubicBezTo>
                  <a:pt x="991618" y="1401615"/>
                  <a:pt x="940294" y="1376854"/>
                  <a:pt x="914400" y="1359591"/>
                </a:cubicBezTo>
                <a:cubicBezTo>
                  <a:pt x="911123" y="1349759"/>
                  <a:pt x="911042" y="1338187"/>
                  <a:pt x="904568" y="1330094"/>
                </a:cubicBezTo>
                <a:cubicBezTo>
                  <a:pt x="884300" y="1304759"/>
                  <a:pt x="861077" y="1281536"/>
                  <a:pt x="835742" y="1261268"/>
                </a:cubicBezTo>
                <a:cubicBezTo>
                  <a:pt x="815089" y="1244746"/>
                  <a:pt x="775337" y="1215911"/>
                  <a:pt x="757084" y="1192443"/>
                </a:cubicBezTo>
                <a:cubicBezTo>
                  <a:pt x="695315" y="1113026"/>
                  <a:pt x="745362" y="1151854"/>
                  <a:pt x="688258" y="1113784"/>
                </a:cubicBezTo>
                <a:cubicBezTo>
                  <a:pt x="681703" y="1097397"/>
                  <a:pt x="676487" y="1080409"/>
                  <a:pt x="668594" y="1064623"/>
                </a:cubicBezTo>
                <a:cubicBezTo>
                  <a:pt x="663309" y="1054054"/>
                  <a:pt x="654214" y="1045695"/>
                  <a:pt x="648929" y="1035126"/>
                </a:cubicBezTo>
                <a:cubicBezTo>
                  <a:pt x="619812" y="976894"/>
                  <a:pt x="664450" y="1035875"/>
                  <a:pt x="619432" y="966301"/>
                </a:cubicBezTo>
                <a:cubicBezTo>
                  <a:pt x="591280" y="922794"/>
                  <a:pt x="530942" y="838481"/>
                  <a:pt x="530942" y="838481"/>
                </a:cubicBezTo>
                <a:cubicBezTo>
                  <a:pt x="504045" y="757791"/>
                  <a:pt x="502025" y="757947"/>
                  <a:pt x="481781" y="651668"/>
                </a:cubicBezTo>
                <a:cubicBezTo>
                  <a:pt x="476837" y="625711"/>
                  <a:pt x="479020" y="598469"/>
                  <a:pt x="471948" y="573010"/>
                </a:cubicBezTo>
                <a:cubicBezTo>
                  <a:pt x="462500" y="538999"/>
                  <a:pt x="443781" y="508175"/>
                  <a:pt x="432619" y="474688"/>
                </a:cubicBezTo>
                <a:cubicBezTo>
                  <a:pt x="410308" y="407752"/>
                  <a:pt x="438383" y="490056"/>
                  <a:pt x="403123" y="396030"/>
                </a:cubicBezTo>
                <a:cubicBezTo>
                  <a:pt x="399484" y="386326"/>
                  <a:pt x="399039" y="375157"/>
                  <a:pt x="393290" y="366533"/>
                </a:cubicBezTo>
                <a:cubicBezTo>
                  <a:pt x="336773" y="281757"/>
                  <a:pt x="349371" y="294647"/>
                  <a:pt x="294968" y="258378"/>
                </a:cubicBezTo>
                <a:cubicBezTo>
                  <a:pt x="291690" y="248546"/>
                  <a:pt x="291610" y="236974"/>
                  <a:pt x="285135" y="228881"/>
                </a:cubicBezTo>
                <a:cubicBezTo>
                  <a:pt x="271274" y="211555"/>
                  <a:pt x="245572" y="205861"/>
                  <a:pt x="226142" y="199384"/>
                </a:cubicBezTo>
                <a:cubicBezTo>
                  <a:pt x="216310" y="189552"/>
                  <a:pt x="207327" y="178790"/>
                  <a:pt x="196645" y="169888"/>
                </a:cubicBezTo>
                <a:cubicBezTo>
                  <a:pt x="156407" y="136357"/>
                  <a:pt x="175914" y="162622"/>
                  <a:pt x="127819" y="130559"/>
                </a:cubicBezTo>
                <a:cubicBezTo>
                  <a:pt x="110358" y="118918"/>
                  <a:pt x="94451" y="105049"/>
                  <a:pt x="78658" y="91230"/>
                </a:cubicBezTo>
                <a:cubicBezTo>
                  <a:pt x="68193" y="82073"/>
                  <a:pt x="57698" y="72709"/>
                  <a:pt x="49161" y="61733"/>
                </a:cubicBezTo>
                <a:cubicBezTo>
                  <a:pt x="3333" y="2811"/>
                  <a:pt x="27313" y="-14744"/>
                  <a:pt x="0" y="1257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3EED6A6-F349-5F69-09A8-B5372FCB4DEF}"/>
              </a:ext>
            </a:extLst>
          </p:cNvPr>
          <p:cNvSpPr/>
          <p:nvPr/>
        </p:nvSpPr>
        <p:spPr>
          <a:xfrm>
            <a:off x="4760122" y="3832409"/>
            <a:ext cx="85152" cy="1674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3B53FA7B-F54C-D8DA-85D2-ACE44DA1D501}"/>
              </a:ext>
            </a:extLst>
          </p:cNvPr>
          <p:cNvSpPr/>
          <p:nvPr/>
        </p:nvSpPr>
        <p:spPr>
          <a:xfrm>
            <a:off x="4624939" y="3931920"/>
            <a:ext cx="163629" cy="72189"/>
          </a:xfrm>
          <a:custGeom>
            <a:avLst/>
            <a:gdLst>
              <a:gd name="connsiteX0" fmla="*/ 163629 w 163629"/>
              <a:gd name="connsiteY0" fmla="*/ 72189 h 72189"/>
              <a:gd name="connsiteX1" fmla="*/ 149192 w 163629"/>
              <a:gd name="connsiteY1" fmla="*/ 48126 h 72189"/>
              <a:gd name="connsiteX2" fmla="*/ 129941 w 163629"/>
              <a:gd name="connsiteY2" fmla="*/ 28876 h 72189"/>
              <a:gd name="connsiteX3" fmla="*/ 125128 w 163629"/>
              <a:gd name="connsiteY3" fmla="*/ 14438 h 72189"/>
              <a:gd name="connsiteX4" fmla="*/ 101065 w 163629"/>
              <a:gd name="connsiteY4" fmla="*/ 0 h 72189"/>
              <a:gd name="connsiteX5" fmla="*/ 38501 w 163629"/>
              <a:gd name="connsiteY5" fmla="*/ 14438 h 72189"/>
              <a:gd name="connsiteX6" fmla="*/ 28876 w 163629"/>
              <a:gd name="connsiteY6" fmla="*/ 33688 h 72189"/>
              <a:gd name="connsiteX7" fmla="*/ 9625 w 163629"/>
              <a:gd name="connsiteY7" fmla="*/ 38501 h 72189"/>
              <a:gd name="connsiteX8" fmla="*/ 0 w 163629"/>
              <a:gd name="connsiteY8" fmla="*/ 48126 h 72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3629" h="72189">
                <a:moveTo>
                  <a:pt x="163629" y="72189"/>
                </a:moveTo>
                <a:cubicBezTo>
                  <a:pt x="158817" y="64168"/>
                  <a:pt x="154935" y="55509"/>
                  <a:pt x="149192" y="48126"/>
                </a:cubicBezTo>
                <a:cubicBezTo>
                  <a:pt x="143621" y="40963"/>
                  <a:pt x="135216" y="36260"/>
                  <a:pt x="129941" y="28876"/>
                </a:cubicBezTo>
                <a:cubicBezTo>
                  <a:pt x="126992" y="24748"/>
                  <a:pt x="128715" y="18025"/>
                  <a:pt x="125128" y="14438"/>
                </a:cubicBezTo>
                <a:cubicBezTo>
                  <a:pt x="118514" y="7824"/>
                  <a:pt x="109086" y="4813"/>
                  <a:pt x="101065" y="0"/>
                </a:cubicBezTo>
                <a:cubicBezTo>
                  <a:pt x="84825" y="1624"/>
                  <a:pt x="52849" y="-2779"/>
                  <a:pt x="38501" y="14438"/>
                </a:cubicBezTo>
                <a:cubicBezTo>
                  <a:pt x="33908" y="19949"/>
                  <a:pt x="34387" y="29095"/>
                  <a:pt x="28876" y="33688"/>
                </a:cubicBezTo>
                <a:cubicBezTo>
                  <a:pt x="23795" y="37922"/>
                  <a:pt x="15541" y="35543"/>
                  <a:pt x="9625" y="38501"/>
                </a:cubicBezTo>
                <a:cubicBezTo>
                  <a:pt x="5567" y="40530"/>
                  <a:pt x="3208" y="44918"/>
                  <a:pt x="0" y="48126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9334741E-2660-289C-C009-7223158047A5}"/>
              </a:ext>
            </a:extLst>
          </p:cNvPr>
          <p:cNvSpPr/>
          <p:nvPr/>
        </p:nvSpPr>
        <p:spPr>
          <a:xfrm>
            <a:off x="4624939" y="3811604"/>
            <a:ext cx="182880" cy="158817"/>
          </a:xfrm>
          <a:custGeom>
            <a:avLst/>
            <a:gdLst>
              <a:gd name="connsiteX0" fmla="*/ 0 w 182880"/>
              <a:gd name="connsiteY0" fmla="*/ 158817 h 158817"/>
              <a:gd name="connsiteX1" fmla="*/ 24063 w 182880"/>
              <a:gd name="connsiteY1" fmla="*/ 149192 h 158817"/>
              <a:gd name="connsiteX2" fmla="*/ 48126 w 182880"/>
              <a:gd name="connsiteY2" fmla="*/ 134754 h 158817"/>
              <a:gd name="connsiteX3" fmla="*/ 67377 w 182880"/>
              <a:gd name="connsiteY3" fmla="*/ 129941 h 158817"/>
              <a:gd name="connsiteX4" fmla="*/ 86627 w 182880"/>
              <a:gd name="connsiteY4" fmla="*/ 115503 h 158817"/>
              <a:gd name="connsiteX5" fmla="*/ 105878 w 182880"/>
              <a:gd name="connsiteY5" fmla="*/ 110691 h 158817"/>
              <a:gd name="connsiteX6" fmla="*/ 129941 w 182880"/>
              <a:gd name="connsiteY6" fmla="*/ 91440 h 158817"/>
              <a:gd name="connsiteX7" fmla="*/ 158817 w 182880"/>
              <a:gd name="connsiteY7" fmla="*/ 77002 h 158817"/>
              <a:gd name="connsiteX8" fmla="*/ 163629 w 182880"/>
              <a:gd name="connsiteY8" fmla="*/ 57752 h 158817"/>
              <a:gd name="connsiteX9" fmla="*/ 178067 w 182880"/>
              <a:gd name="connsiteY9" fmla="*/ 33689 h 158817"/>
              <a:gd name="connsiteX10" fmla="*/ 182880 w 182880"/>
              <a:gd name="connsiteY10" fmla="*/ 0 h 158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2880" h="158817">
                <a:moveTo>
                  <a:pt x="0" y="158817"/>
                </a:moveTo>
                <a:cubicBezTo>
                  <a:pt x="8021" y="155609"/>
                  <a:pt x="16336" y="153055"/>
                  <a:pt x="24063" y="149192"/>
                </a:cubicBezTo>
                <a:cubicBezTo>
                  <a:pt x="32430" y="145009"/>
                  <a:pt x="39578" y="138553"/>
                  <a:pt x="48126" y="134754"/>
                </a:cubicBezTo>
                <a:cubicBezTo>
                  <a:pt x="54170" y="132068"/>
                  <a:pt x="60960" y="131545"/>
                  <a:pt x="67377" y="129941"/>
                </a:cubicBezTo>
                <a:cubicBezTo>
                  <a:pt x="73794" y="125128"/>
                  <a:pt x="79453" y="119090"/>
                  <a:pt x="86627" y="115503"/>
                </a:cubicBezTo>
                <a:cubicBezTo>
                  <a:pt x="92543" y="112545"/>
                  <a:pt x="100096" y="113903"/>
                  <a:pt x="105878" y="110691"/>
                </a:cubicBezTo>
                <a:cubicBezTo>
                  <a:pt x="114857" y="105703"/>
                  <a:pt x="121723" y="97603"/>
                  <a:pt x="129941" y="91440"/>
                </a:cubicBezTo>
                <a:cubicBezTo>
                  <a:pt x="144867" y="80246"/>
                  <a:pt x="142166" y="82553"/>
                  <a:pt x="158817" y="77002"/>
                </a:cubicBezTo>
                <a:cubicBezTo>
                  <a:pt x="160421" y="70585"/>
                  <a:pt x="160943" y="63796"/>
                  <a:pt x="163629" y="57752"/>
                </a:cubicBezTo>
                <a:cubicBezTo>
                  <a:pt x="167428" y="49204"/>
                  <a:pt x="175109" y="42563"/>
                  <a:pt x="178067" y="33689"/>
                </a:cubicBezTo>
                <a:cubicBezTo>
                  <a:pt x="181654" y="22927"/>
                  <a:pt x="182880" y="0"/>
                  <a:pt x="182880" y="0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615BF4EB-5DE5-F388-1D73-E6011E32387C}"/>
              </a:ext>
            </a:extLst>
          </p:cNvPr>
          <p:cNvCxnSpPr>
            <a:cxnSpLocks/>
            <a:stCxn id="48" idx="23"/>
          </p:cNvCxnSpPr>
          <p:nvPr/>
        </p:nvCxnSpPr>
        <p:spPr>
          <a:xfrm flipH="1" flipV="1">
            <a:off x="5086230" y="4278674"/>
            <a:ext cx="55647" cy="1229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DDA857FC-B85E-AD47-D545-0D1140A64754}"/>
              </a:ext>
            </a:extLst>
          </p:cNvPr>
          <p:cNvSpPr txBox="1"/>
          <p:nvPr/>
        </p:nvSpPr>
        <p:spPr>
          <a:xfrm>
            <a:off x="4852939" y="4088853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18ctf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514B62B4-BB35-6352-1612-FF305C8087BB}"/>
              </a:ext>
            </a:extLst>
          </p:cNvPr>
          <p:cNvCxnSpPr>
            <a:cxnSpLocks/>
          </p:cNvCxnSpPr>
          <p:nvPr/>
        </p:nvCxnSpPr>
        <p:spPr>
          <a:xfrm flipV="1">
            <a:off x="6735221" y="4621189"/>
            <a:ext cx="158763" cy="47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>
            <a:extLst>
              <a:ext uri="{FF2B5EF4-FFF2-40B4-BE49-F238E27FC236}">
                <a16:creationId xmlns:a16="http://schemas.microsoft.com/office/drawing/2014/main" id="{52D431FD-3A56-8799-0049-23B1AF9FD2AB}"/>
              </a:ext>
            </a:extLst>
          </p:cNvPr>
          <p:cNvSpPr txBox="1"/>
          <p:nvPr/>
        </p:nvSpPr>
        <p:spPr>
          <a:xfrm>
            <a:off x="6357715" y="4460767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17ctf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EA94E7DC-3196-406E-2900-196122600070}"/>
              </a:ext>
            </a:extLst>
          </p:cNvPr>
          <p:cNvSpPr txBox="1"/>
          <p:nvPr/>
        </p:nvSpPr>
        <p:spPr>
          <a:xfrm>
            <a:off x="1510145" y="230270"/>
            <a:ext cx="425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8Km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7F24CE94-AF0B-1CB6-E8DC-036D133936FA}"/>
              </a:ext>
            </a:extLst>
          </p:cNvPr>
          <p:cNvSpPr txBox="1"/>
          <p:nvPr/>
        </p:nvSpPr>
        <p:spPr>
          <a:xfrm>
            <a:off x="6169184" y="5614904"/>
            <a:ext cx="425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3Km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5D86A0D0-1FA6-E084-BA90-257D8DC15DDD}"/>
              </a:ext>
            </a:extLst>
          </p:cNvPr>
          <p:cNvSpPr txBox="1"/>
          <p:nvPr/>
        </p:nvSpPr>
        <p:spPr>
          <a:xfrm>
            <a:off x="275282" y="2197369"/>
            <a:ext cx="1138453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Start B</a:t>
            </a:r>
          </a:p>
          <a:p>
            <a:r>
              <a:rPr lang="en-US" sz="1000" dirty="0"/>
              <a:t>1ctf , </a:t>
            </a:r>
            <a:r>
              <a:rPr lang="en-US" sz="1000" dirty="0" err="1"/>
              <a:t>Ctf</a:t>
            </a:r>
            <a:r>
              <a:rPr lang="en-US" sz="1000" dirty="0"/>
              <a:t> 2</a:t>
            </a:r>
          </a:p>
          <a:p>
            <a:r>
              <a:rPr lang="en-US" sz="1000" b="1" dirty="0"/>
              <a:t>!Km</a:t>
            </a:r>
          </a:p>
          <a:p>
            <a:r>
              <a:rPr lang="en-US" sz="1000" b="1" dirty="0"/>
              <a:t>OBS 1</a:t>
            </a:r>
            <a:endParaRPr lang="en-US" sz="1000" dirty="0"/>
          </a:p>
          <a:p>
            <a:r>
              <a:rPr lang="en-US" sz="1000" dirty="0"/>
              <a:t>3ctf, 4CTF</a:t>
            </a:r>
          </a:p>
          <a:p>
            <a:r>
              <a:rPr lang="en-US" sz="1000" b="1" dirty="0"/>
              <a:t>2km</a:t>
            </a:r>
          </a:p>
          <a:p>
            <a:r>
              <a:rPr lang="en-US" sz="1000" dirty="0"/>
              <a:t>5ctf, 6CTF</a:t>
            </a:r>
            <a:endParaRPr lang="en-US" sz="1000" b="1" dirty="0"/>
          </a:p>
          <a:p>
            <a:r>
              <a:rPr lang="en-US" sz="1000" dirty="0"/>
              <a:t>7CTF, 8Ctf</a:t>
            </a:r>
          </a:p>
          <a:p>
            <a:r>
              <a:rPr lang="en-US" sz="1000" dirty="0"/>
              <a:t>9Ctf,</a:t>
            </a:r>
          </a:p>
          <a:p>
            <a:r>
              <a:rPr lang="en-US" sz="1000" b="1" dirty="0"/>
              <a:t>3km</a:t>
            </a:r>
          </a:p>
          <a:p>
            <a:r>
              <a:rPr lang="en-US" sz="1000" dirty="0"/>
              <a:t>10Ctf</a:t>
            </a:r>
          </a:p>
          <a:p>
            <a:r>
              <a:rPr lang="en-US" sz="1000" b="1" dirty="0"/>
              <a:t>OBS3</a:t>
            </a:r>
            <a:endParaRPr lang="en-US" sz="1000" dirty="0"/>
          </a:p>
          <a:p>
            <a:r>
              <a:rPr lang="en-US" sz="1000" dirty="0"/>
              <a:t>11ctf,12Ctf, 13Ctf</a:t>
            </a:r>
            <a:endParaRPr lang="en-US" sz="1000" b="1" dirty="0"/>
          </a:p>
          <a:p>
            <a:r>
              <a:rPr lang="en-US" sz="1000" b="1" dirty="0"/>
              <a:t>OBS 4</a:t>
            </a:r>
            <a:endParaRPr lang="en-US" sz="1000" dirty="0"/>
          </a:p>
          <a:p>
            <a:r>
              <a:rPr lang="en-US" sz="1000" dirty="0"/>
              <a:t>14Ctf</a:t>
            </a:r>
          </a:p>
          <a:p>
            <a:r>
              <a:rPr lang="en-US" sz="1000" b="1" dirty="0"/>
              <a:t>4km</a:t>
            </a:r>
          </a:p>
          <a:p>
            <a:r>
              <a:rPr lang="en-US" sz="1000" dirty="0"/>
              <a:t>16Ctf</a:t>
            </a:r>
          </a:p>
          <a:p>
            <a:r>
              <a:rPr lang="en-US" sz="1000" b="1" dirty="0"/>
              <a:t>OBS 6</a:t>
            </a:r>
            <a:endParaRPr lang="en-US" sz="1000" dirty="0"/>
          </a:p>
          <a:p>
            <a:r>
              <a:rPr lang="en-US" sz="1000" dirty="0"/>
              <a:t>17Ctf,,18Ctf</a:t>
            </a:r>
          </a:p>
          <a:p>
            <a:r>
              <a:rPr lang="en-US" sz="1000" b="1" dirty="0"/>
              <a:t>6km</a:t>
            </a:r>
          </a:p>
          <a:p>
            <a:r>
              <a:rPr lang="en-US" sz="1000" b="1" dirty="0"/>
              <a:t>OBS 6</a:t>
            </a:r>
          </a:p>
          <a:p>
            <a:r>
              <a:rPr lang="en-US" sz="1000" b="1" dirty="0"/>
              <a:t>7km</a:t>
            </a:r>
          </a:p>
          <a:p>
            <a:r>
              <a:rPr lang="en-US" sz="1000" dirty="0"/>
              <a:t>20Ctf, 21ctf, 22Ctf</a:t>
            </a:r>
          </a:p>
          <a:p>
            <a:r>
              <a:rPr lang="en-US" sz="1000" b="1" dirty="0"/>
              <a:t>8km</a:t>
            </a:r>
          </a:p>
          <a:p>
            <a:r>
              <a:rPr lang="en-US" sz="1000" b="1" dirty="0"/>
              <a:t>OBS 7</a:t>
            </a:r>
          </a:p>
          <a:p>
            <a:r>
              <a:rPr lang="en-US" sz="1000" dirty="0"/>
              <a:t>23Ctf</a:t>
            </a:r>
          </a:p>
          <a:p>
            <a:r>
              <a:rPr lang="en-US" sz="1200" b="1" dirty="0"/>
              <a:t>END B </a:t>
            </a:r>
          </a:p>
          <a:p>
            <a:endParaRPr lang="en-US" sz="1000" dirty="0"/>
          </a:p>
          <a:p>
            <a:r>
              <a:rPr lang="en-US" sz="1000" dirty="0"/>
              <a:t>Start Cool down </a:t>
            </a:r>
          </a:p>
        </p:txBody>
      </p:sp>
    </p:spTree>
    <p:extLst>
      <p:ext uri="{BB962C8B-B14F-4D97-AF65-F5344CB8AC3E}">
        <p14:creationId xmlns:p14="http://schemas.microsoft.com/office/powerpoint/2010/main" val="2141863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6000015" y="169722"/>
            <a:ext cx="19204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SECTION B</a:t>
            </a:r>
            <a:endParaRPr lang="en-US" dirty="0"/>
          </a:p>
          <a:p>
            <a:r>
              <a:rPr lang="en-US" dirty="0"/>
              <a:t>Intermediate</a:t>
            </a:r>
          </a:p>
          <a:p>
            <a:r>
              <a:rPr lang="en-US" dirty="0"/>
              <a:t>8,265m</a:t>
            </a:r>
          </a:p>
        </p:txBody>
      </p:sp>
      <p:pic>
        <p:nvPicPr>
          <p:cNvPr id="31" name="Picture 30" descr="A close up of a bicycle wheel&#10;&#10;Description automatically generated with medium confidence">
            <a:extLst>
              <a:ext uri="{FF2B5EF4-FFF2-40B4-BE49-F238E27FC236}">
                <a16:creationId xmlns:a16="http://schemas.microsoft.com/office/drawing/2014/main" id="{F3529DF2-3585-2381-3397-B217A1C26D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10007" y="2384994"/>
            <a:ext cx="1605431" cy="1580502"/>
          </a:xfrm>
          <a:prstGeom prst="rect">
            <a:avLst/>
          </a:prstGeom>
        </p:spPr>
      </p:pic>
      <p:pic>
        <p:nvPicPr>
          <p:cNvPr id="90" name="Picture 89" descr="A picture containing text, orange, transport, wheel&#10;&#10;Description automatically generated">
            <a:extLst>
              <a:ext uri="{FF2B5EF4-FFF2-40B4-BE49-F238E27FC236}">
                <a16:creationId xmlns:a16="http://schemas.microsoft.com/office/drawing/2014/main" id="{4F06D2D6-10DD-4D8D-034D-812511518C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570" y="8823"/>
            <a:ext cx="1950780" cy="2067827"/>
          </a:xfrm>
          <a:prstGeom prst="rect">
            <a:avLst/>
          </a:prstGeom>
        </p:spPr>
      </p:pic>
      <p:sp>
        <p:nvSpPr>
          <p:cNvPr id="4" name="Rectangles 3"/>
          <p:cNvSpPr/>
          <p:nvPr/>
        </p:nvSpPr>
        <p:spPr>
          <a:xfrm rot="16920000">
            <a:off x="2473279" y="1681718"/>
            <a:ext cx="491950" cy="13531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flipV="1">
            <a:off x="5083773" y="4398641"/>
            <a:ext cx="1695314" cy="9147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478982" y="2418780"/>
            <a:ext cx="6286996" cy="5432360"/>
          </a:xfrm>
          <a:custGeom>
            <a:avLst/>
            <a:gdLst>
              <a:gd name="connisteX0" fmla="*/ 0 w 7325995"/>
              <a:gd name="connsiteY0" fmla="*/ 0 h 6331585"/>
              <a:gd name="connisteX1" fmla="*/ 662940 w 7325995"/>
              <a:gd name="connsiteY1" fmla="*/ 86360 h 6331585"/>
              <a:gd name="connisteX2" fmla="*/ 1087755 w 7325995"/>
              <a:gd name="connsiteY2" fmla="*/ 504190 h 6331585"/>
              <a:gd name="connisteX3" fmla="*/ 1383030 w 7325995"/>
              <a:gd name="connsiteY3" fmla="*/ 986790 h 6331585"/>
              <a:gd name="connisteX4" fmla="*/ 1556385 w 7325995"/>
              <a:gd name="connsiteY4" fmla="*/ 1318260 h 6331585"/>
              <a:gd name="connisteX5" fmla="*/ 1786890 w 7325995"/>
              <a:gd name="connsiteY5" fmla="*/ 1678305 h 6331585"/>
              <a:gd name="connisteX6" fmla="*/ 2110740 w 7325995"/>
              <a:gd name="connsiteY6" fmla="*/ 1951990 h 6331585"/>
              <a:gd name="connisteX7" fmla="*/ 2651125 w 7325995"/>
              <a:gd name="connsiteY7" fmla="*/ 2088515 h 6331585"/>
              <a:gd name="connisteX8" fmla="*/ 3155315 w 7325995"/>
              <a:gd name="connsiteY8" fmla="*/ 2074545 h 6331585"/>
              <a:gd name="connisteX9" fmla="*/ 3846830 w 7325995"/>
              <a:gd name="connsiteY9" fmla="*/ 1995170 h 6331585"/>
              <a:gd name="connisteX10" fmla="*/ 4415790 w 7325995"/>
              <a:gd name="connsiteY10" fmla="*/ 1965960 h 6331585"/>
              <a:gd name="connisteX11" fmla="*/ 5172075 w 7325995"/>
              <a:gd name="connsiteY11" fmla="*/ 1944370 h 6331585"/>
              <a:gd name="connisteX12" fmla="*/ 6014720 w 7325995"/>
              <a:gd name="connsiteY12" fmla="*/ 2023745 h 6331585"/>
              <a:gd name="connisteX13" fmla="*/ 6576695 w 7325995"/>
              <a:gd name="connsiteY13" fmla="*/ 2405380 h 6331585"/>
              <a:gd name="connisteX14" fmla="*/ 6936740 w 7325995"/>
              <a:gd name="connsiteY14" fmla="*/ 3010535 h 6331585"/>
              <a:gd name="connisteX15" fmla="*/ 7045325 w 7325995"/>
              <a:gd name="connsiteY15" fmla="*/ 3587115 h 6331585"/>
              <a:gd name="connisteX16" fmla="*/ 7073900 w 7325995"/>
              <a:gd name="connsiteY16" fmla="*/ 4465955 h 6331585"/>
              <a:gd name="connisteX17" fmla="*/ 7203440 w 7325995"/>
              <a:gd name="connsiteY17" fmla="*/ 5250815 h 6331585"/>
              <a:gd name="connisteX18" fmla="*/ 7232650 w 7325995"/>
              <a:gd name="connsiteY18" fmla="*/ 5834380 h 6331585"/>
              <a:gd name="connisteX19" fmla="*/ 7275830 w 7325995"/>
              <a:gd name="connsiteY19" fmla="*/ 6101080 h 6331585"/>
              <a:gd name="connisteX20" fmla="*/ 7325995 w 7325995"/>
              <a:gd name="connsiteY20" fmla="*/ 6331585 h 6331585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  <a:cxn ang="0">
                <a:pos x="connisteX11" y="connsiteY11"/>
              </a:cxn>
              <a:cxn ang="0">
                <a:pos x="connisteX12" y="connsiteY12"/>
              </a:cxn>
              <a:cxn ang="0">
                <a:pos x="connisteX13" y="connsiteY13"/>
              </a:cxn>
              <a:cxn ang="0">
                <a:pos x="connisteX14" y="connsiteY14"/>
              </a:cxn>
              <a:cxn ang="0">
                <a:pos x="connisteX15" y="connsiteY15"/>
              </a:cxn>
              <a:cxn ang="0">
                <a:pos x="connisteX16" y="connsiteY16"/>
              </a:cxn>
              <a:cxn ang="0">
                <a:pos x="connisteX17" y="connsiteY17"/>
              </a:cxn>
              <a:cxn ang="0">
                <a:pos x="connisteX18" y="connsiteY18"/>
              </a:cxn>
              <a:cxn ang="0">
                <a:pos x="connisteX19" y="connsiteY19"/>
              </a:cxn>
              <a:cxn ang="0">
                <a:pos x="connisteX20" y="connsiteY20"/>
              </a:cxn>
            </a:cxnLst>
            <a:rect l="l" t="t" r="r" b="b"/>
            <a:pathLst>
              <a:path w="7325995" h="6331585">
                <a:moveTo>
                  <a:pt x="0" y="0"/>
                </a:moveTo>
                <a:cubicBezTo>
                  <a:pt x="123825" y="8890"/>
                  <a:pt x="445135" y="-14605"/>
                  <a:pt x="662940" y="86360"/>
                </a:cubicBezTo>
                <a:cubicBezTo>
                  <a:pt x="880745" y="187325"/>
                  <a:pt x="943610" y="323850"/>
                  <a:pt x="1087755" y="504190"/>
                </a:cubicBezTo>
                <a:cubicBezTo>
                  <a:pt x="1231900" y="684530"/>
                  <a:pt x="1289050" y="824230"/>
                  <a:pt x="1383030" y="986790"/>
                </a:cubicBezTo>
                <a:cubicBezTo>
                  <a:pt x="1477010" y="1149350"/>
                  <a:pt x="1475740" y="1179830"/>
                  <a:pt x="1556385" y="1318260"/>
                </a:cubicBezTo>
                <a:cubicBezTo>
                  <a:pt x="1637030" y="1456690"/>
                  <a:pt x="1675765" y="1551305"/>
                  <a:pt x="1786890" y="1678305"/>
                </a:cubicBezTo>
                <a:cubicBezTo>
                  <a:pt x="1898015" y="1805305"/>
                  <a:pt x="1938020" y="1870075"/>
                  <a:pt x="2110740" y="1951990"/>
                </a:cubicBezTo>
                <a:cubicBezTo>
                  <a:pt x="2283460" y="2033905"/>
                  <a:pt x="2442210" y="2063750"/>
                  <a:pt x="2651125" y="2088515"/>
                </a:cubicBezTo>
                <a:cubicBezTo>
                  <a:pt x="2860040" y="2113280"/>
                  <a:pt x="2915920" y="2092960"/>
                  <a:pt x="3155315" y="2074545"/>
                </a:cubicBezTo>
                <a:cubicBezTo>
                  <a:pt x="3394710" y="2056130"/>
                  <a:pt x="3594735" y="2016760"/>
                  <a:pt x="3846830" y="1995170"/>
                </a:cubicBezTo>
                <a:cubicBezTo>
                  <a:pt x="4098925" y="1973580"/>
                  <a:pt x="4150995" y="1976120"/>
                  <a:pt x="4415790" y="1965960"/>
                </a:cubicBezTo>
                <a:cubicBezTo>
                  <a:pt x="4680585" y="1955800"/>
                  <a:pt x="4852035" y="1932940"/>
                  <a:pt x="5172075" y="1944370"/>
                </a:cubicBezTo>
                <a:cubicBezTo>
                  <a:pt x="5492115" y="1955800"/>
                  <a:pt x="5734050" y="1931670"/>
                  <a:pt x="6014720" y="2023745"/>
                </a:cubicBezTo>
                <a:cubicBezTo>
                  <a:pt x="6295390" y="2115820"/>
                  <a:pt x="6392545" y="2207895"/>
                  <a:pt x="6576695" y="2405380"/>
                </a:cubicBezTo>
                <a:cubicBezTo>
                  <a:pt x="6760845" y="2602865"/>
                  <a:pt x="6842760" y="2774315"/>
                  <a:pt x="6936740" y="3010535"/>
                </a:cubicBezTo>
                <a:cubicBezTo>
                  <a:pt x="7030720" y="3246755"/>
                  <a:pt x="7018020" y="3296285"/>
                  <a:pt x="7045325" y="3587115"/>
                </a:cubicBezTo>
                <a:cubicBezTo>
                  <a:pt x="7072630" y="3877945"/>
                  <a:pt x="7042150" y="4133215"/>
                  <a:pt x="7073900" y="4465955"/>
                </a:cubicBezTo>
                <a:cubicBezTo>
                  <a:pt x="7105650" y="4798695"/>
                  <a:pt x="7171690" y="4977130"/>
                  <a:pt x="7203440" y="5250815"/>
                </a:cubicBezTo>
                <a:cubicBezTo>
                  <a:pt x="7235190" y="5524500"/>
                  <a:pt x="7218045" y="5664200"/>
                  <a:pt x="7232650" y="5834380"/>
                </a:cubicBezTo>
                <a:cubicBezTo>
                  <a:pt x="7247255" y="6004560"/>
                  <a:pt x="7257415" y="6001385"/>
                  <a:pt x="7275830" y="6101080"/>
                </a:cubicBezTo>
                <a:cubicBezTo>
                  <a:pt x="7294245" y="6200775"/>
                  <a:pt x="7317105" y="6290945"/>
                  <a:pt x="7325995" y="6331585"/>
                </a:cubicBez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s 12"/>
          <p:cNvSpPr/>
          <p:nvPr/>
        </p:nvSpPr>
        <p:spPr>
          <a:xfrm>
            <a:off x="4718662" y="4024658"/>
            <a:ext cx="116957" cy="33421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s 13"/>
          <p:cNvSpPr/>
          <p:nvPr/>
        </p:nvSpPr>
        <p:spPr>
          <a:xfrm rot="5400000">
            <a:off x="7728929" y="7422868"/>
            <a:ext cx="65378" cy="40761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s 15"/>
          <p:cNvSpPr/>
          <p:nvPr/>
        </p:nvSpPr>
        <p:spPr>
          <a:xfrm rot="5400000">
            <a:off x="7513431" y="5331712"/>
            <a:ext cx="65378" cy="33078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185779" y="402442"/>
            <a:ext cx="240864" cy="201037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004661" y="4755495"/>
            <a:ext cx="267567" cy="201037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276579" y="3858145"/>
            <a:ext cx="345626" cy="2387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538223" y="6096362"/>
            <a:ext cx="240864" cy="246183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703244" y="5690324"/>
            <a:ext cx="284516" cy="216187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413413" y="5408844"/>
            <a:ext cx="240864" cy="272408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H="1">
            <a:off x="3645036" y="2121686"/>
            <a:ext cx="74171" cy="1857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4651" y="1789993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End B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39074" y="1152782"/>
            <a:ext cx="904084" cy="386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265128" y="1625214"/>
            <a:ext cx="509268" cy="386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265128" y="1673766"/>
            <a:ext cx="549163" cy="1848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Cool Down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306211" y="1089764"/>
            <a:ext cx="904084" cy="3168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Warm up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87488" y="1418172"/>
            <a:ext cx="161632" cy="12898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55767" y="1260428"/>
            <a:ext cx="100588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Warm up Obstacle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2286799" y="1406643"/>
            <a:ext cx="315121" cy="624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 43"/>
          <p:cNvSpPr/>
          <p:nvPr/>
        </p:nvSpPr>
        <p:spPr>
          <a:xfrm rot="21291527">
            <a:off x="2032653" y="1668459"/>
            <a:ext cx="1630207" cy="632312"/>
          </a:xfrm>
          <a:custGeom>
            <a:avLst/>
            <a:gdLst>
              <a:gd name="connsiteX0" fmla="*/ 2579 w 1899618"/>
              <a:gd name="connsiteY0" fmla="*/ 0 h 736979"/>
              <a:gd name="connsiteX1" fmla="*/ 16226 w 1899618"/>
              <a:gd name="connsiteY1" fmla="*/ 122830 h 736979"/>
              <a:gd name="connsiteX2" fmla="*/ 125409 w 1899618"/>
              <a:gd name="connsiteY2" fmla="*/ 218364 h 736979"/>
              <a:gd name="connsiteX3" fmla="*/ 302829 w 1899618"/>
              <a:gd name="connsiteY3" fmla="*/ 286603 h 736979"/>
              <a:gd name="connsiteX4" fmla="*/ 548489 w 1899618"/>
              <a:gd name="connsiteY4" fmla="*/ 423081 h 736979"/>
              <a:gd name="connsiteX5" fmla="*/ 698615 w 1899618"/>
              <a:gd name="connsiteY5" fmla="*/ 518615 h 736979"/>
              <a:gd name="connsiteX6" fmla="*/ 848740 w 1899618"/>
              <a:gd name="connsiteY6" fmla="*/ 573206 h 736979"/>
              <a:gd name="connsiteX7" fmla="*/ 1067104 w 1899618"/>
              <a:gd name="connsiteY7" fmla="*/ 627797 h 736979"/>
              <a:gd name="connsiteX8" fmla="*/ 1258173 w 1899618"/>
              <a:gd name="connsiteY8" fmla="*/ 614149 h 736979"/>
              <a:gd name="connsiteX9" fmla="*/ 1353707 w 1899618"/>
              <a:gd name="connsiteY9" fmla="*/ 614149 h 736979"/>
              <a:gd name="connsiteX10" fmla="*/ 1476537 w 1899618"/>
              <a:gd name="connsiteY10" fmla="*/ 600501 h 736979"/>
              <a:gd name="connsiteX11" fmla="*/ 1681253 w 1899618"/>
              <a:gd name="connsiteY11" fmla="*/ 627797 h 736979"/>
              <a:gd name="connsiteX12" fmla="*/ 1899618 w 1899618"/>
              <a:gd name="connsiteY12" fmla="*/ 736979 h 73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99618" h="736979">
                <a:moveTo>
                  <a:pt x="2579" y="0"/>
                </a:moveTo>
                <a:cubicBezTo>
                  <a:pt x="-834" y="43218"/>
                  <a:pt x="-4246" y="86436"/>
                  <a:pt x="16226" y="122830"/>
                </a:cubicBezTo>
                <a:cubicBezTo>
                  <a:pt x="36698" y="159224"/>
                  <a:pt x="77642" y="191069"/>
                  <a:pt x="125409" y="218364"/>
                </a:cubicBezTo>
                <a:cubicBezTo>
                  <a:pt x="173176" y="245659"/>
                  <a:pt x="232316" y="252484"/>
                  <a:pt x="302829" y="286603"/>
                </a:cubicBezTo>
                <a:cubicBezTo>
                  <a:pt x="373342" y="320723"/>
                  <a:pt x="482525" y="384412"/>
                  <a:pt x="548489" y="423081"/>
                </a:cubicBezTo>
                <a:cubicBezTo>
                  <a:pt x="614453" y="461750"/>
                  <a:pt x="648573" y="493594"/>
                  <a:pt x="698615" y="518615"/>
                </a:cubicBezTo>
                <a:cubicBezTo>
                  <a:pt x="748657" y="543636"/>
                  <a:pt x="787325" y="555009"/>
                  <a:pt x="848740" y="573206"/>
                </a:cubicBezTo>
                <a:cubicBezTo>
                  <a:pt x="910155" y="591403"/>
                  <a:pt x="998865" y="620973"/>
                  <a:pt x="1067104" y="627797"/>
                </a:cubicBezTo>
                <a:cubicBezTo>
                  <a:pt x="1135343" y="634621"/>
                  <a:pt x="1210406" y="616424"/>
                  <a:pt x="1258173" y="614149"/>
                </a:cubicBezTo>
                <a:cubicBezTo>
                  <a:pt x="1305940" y="611874"/>
                  <a:pt x="1317313" y="616424"/>
                  <a:pt x="1353707" y="614149"/>
                </a:cubicBezTo>
                <a:cubicBezTo>
                  <a:pt x="1390101" y="611874"/>
                  <a:pt x="1421946" y="598226"/>
                  <a:pt x="1476537" y="600501"/>
                </a:cubicBezTo>
                <a:cubicBezTo>
                  <a:pt x="1531128" y="602776"/>
                  <a:pt x="1610740" y="605051"/>
                  <a:pt x="1681253" y="627797"/>
                </a:cubicBezTo>
                <a:cubicBezTo>
                  <a:pt x="1751767" y="650543"/>
                  <a:pt x="1825692" y="693761"/>
                  <a:pt x="1899618" y="736979"/>
                </a:cubicBezTo>
              </a:path>
            </a:pathLst>
          </a:cu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endCxn id="44" idx="3"/>
          </p:cNvCxnSpPr>
          <p:nvPr/>
        </p:nvCxnSpPr>
        <p:spPr>
          <a:xfrm>
            <a:off x="2162078" y="1852486"/>
            <a:ext cx="126394" cy="111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016138" y="46683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391448" y="53743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13947" y="6035959"/>
            <a:ext cx="246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160728" y="313279"/>
            <a:ext cx="29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59" name="Freeform 58"/>
          <p:cNvSpPr/>
          <p:nvPr/>
        </p:nvSpPr>
        <p:spPr>
          <a:xfrm>
            <a:off x="6123616" y="5795790"/>
            <a:ext cx="2235929" cy="1847367"/>
          </a:xfrm>
          <a:custGeom>
            <a:avLst/>
            <a:gdLst>
              <a:gd name="connsiteX0" fmla="*/ 2564334 w 2605442"/>
              <a:gd name="connsiteY0" fmla="*/ 549449 h 2153164"/>
              <a:gd name="connsiteX1" fmla="*/ 2605277 w 2605442"/>
              <a:gd name="connsiteY1" fmla="*/ 863347 h 2153164"/>
              <a:gd name="connsiteX2" fmla="*/ 2550686 w 2605442"/>
              <a:gd name="connsiteY2" fmla="*/ 1368315 h 2153164"/>
              <a:gd name="connsiteX3" fmla="*/ 2550686 w 2605442"/>
              <a:gd name="connsiteY3" fmla="*/ 1818691 h 2153164"/>
              <a:gd name="connsiteX4" fmla="*/ 2400561 w 2605442"/>
              <a:gd name="connsiteY4" fmla="*/ 2105294 h 2153164"/>
              <a:gd name="connsiteX5" fmla="*/ 2086662 w 2605442"/>
              <a:gd name="connsiteY5" fmla="*/ 2146237 h 2153164"/>
              <a:gd name="connsiteX6" fmla="*/ 1677229 w 2605442"/>
              <a:gd name="connsiteY6" fmla="*/ 2146237 h 2153164"/>
              <a:gd name="connsiteX7" fmla="*/ 1308740 w 2605442"/>
              <a:gd name="connsiteY7" fmla="*/ 2077998 h 2153164"/>
              <a:gd name="connsiteX8" fmla="*/ 953898 w 2605442"/>
              <a:gd name="connsiteY8" fmla="*/ 1818691 h 2153164"/>
              <a:gd name="connsiteX9" fmla="*/ 680943 w 2605442"/>
              <a:gd name="connsiteY9" fmla="*/ 1422906 h 2153164"/>
              <a:gd name="connsiteX10" fmla="*/ 367044 w 2605442"/>
              <a:gd name="connsiteY10" fmla="*/ 1218189 h 2153164"/>
              <a:gd name="connsiteX11" fmla="*/ 39498 w 2605442"/>
              <a:gd name="connsiteY11" fmla="*/ 890643 h 2153164"/>
              <a:gd name="connsiteX12" fmla="*/ 12202 w 2605442"/>
              <a:gd name="connsiteY12" fmla="*/ 467562 h 2153164"/>
              <a:gd name="connsiteX13" fmla="*/ 12202 w 2605442"/>
              <a:gd name="connsiteY13" fmla="*/ 249198 h 2153164"/>
              <a:gd name="connsiteX14" fmla="*/ 162328 w 2605442"/>
              <a:gd name="connsiteY14" fmla="*/ 17186 h 2153164"/>
              <a:gd name="connsiteX15" fmla="*/ 489874 w 2605442"/>
              <a:gd name="connsiteY15" fmla="*/ 17186 h 2153164"/>
              <a:gd name="connsiteX16" fmla="*/ 571761 w 2605442"/>
              <a:gd name="connsiteY16" fmla="*/ 58130 h 2153164"/>
              <a:gd name="connsiteX17" fmla="*/ 626352 w 2605442"/>
              <a:gd name="connsiteY17" fmla="*/ 344733 h 215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605442" h="2153164">
                <a:moveTo>
                  <a:pt x="2564334" y="549449"/>
                </a:moveTo>
                <a:cubicBezTo>
                  <a:pt x="2585943" y="638159"/>
                  <a:pt x="2607552" y="726869"/>
                  <a:pt x="2605277" y="863347"/>
                </a:cubicBezTo>
                <a:cubicBezTo>
                  <a:pt x="2603002" y="999825"/>
                  <a:pt x="2559784" y="1209091"/>
                  <a:pt x="2550686" y="1368315"/>
                </a:cubicBezTo>
                <a:cubicBezTo>
                  <a:pt x="2541587" y="1527539"/>
                  <a:pt x="2575707" y="1695861"/>
                  <a:pt x="2550686" y="1818691"/>
                </a:cubicBezTo>
                <a:cubicBezTo>
                  <a:pt x="2525665" y="1941521"/>
                  <a:pt x="2477898" y="2050703"/>
                  <a:pt x="2400561" y="2105294"/>
                </a:cubicBezTo>
                <a:cubicBezTo>
                  <a:pt x="2323224" y="2159885"/>
                  <a:pt x="2207217" y="2139413"/>
                  <a:pt x="2086662" y="2146237"/>
                </a:cubicBezTo>
                <a:cubicBezTo>
                  <a:pt x="1966107" y="2153061"/>
                  <a:pt x="1806883" y="2157610"/>
                  <a:pt x="1677229" y="2146237"/>
                </a:cubicBezTo>
                <a:cubicBezTo>
                  <a:pt x="1547575" y="2134864"/>
                  <a:pt x="1429295" y="2132589"/>
                  <a:pt x="1308740" y="2077998"/>
                </a:cubicBezTo>
                <a:cubicBezTo>
                  <a:pt x="1188185" y="2023407"/>
                  <a:pt x="1058531" y="1927873"/>
                  <a:pt x="953898" y="1818691"/>
                </a:cubicBezTo>
                <a:cubicBezTo>
                  <a:pt x="849265" y="1709509"/>
                  <a:pt x="778752" y="1522990"/>
                  <a:pt x="680943" y="1422906"/>
                </a:cubicBezTo>
                <a:cubicBezTo>
                  <a:pt x="583134" y="1322822"/>
                  <a:pt x="473951" y="1306900"/>
                  <a:pt x="367044" y="1218189"/>
                </a:cubicBezTo>
                <a:cubicBezTo>
                  <a:pt x="260136" y="1129479"/>
                  <a:pt x="98638" y="1015747"/>
                  <a:pt x="39498" y="890643"/>
                </a:cubicBezTo>
                <a:cubicBezTo>
                  <a:pt x="-19642" y="765539"/>
                  <a:pt x="16751" y="574470"/>
                  <a:pt x="12202" y="467562"/>
                </a:cubicBezTo>
                <a:cubicBezTo>
                  <a:pt x="7653" y="360654"/>
                  <a:pt x="-12819" y="324261"/>
                  <a:pt x="12202" y="249198"/>
                </a:cubicBezTo>
                <a:cubicBezTo>
                  <a:pt x="37223" y="174135"/>
                  <a:pt x="82716" y="55855"/>
                  <a:pt x="162328" y="17186"/>
                </a:cubicBezTo>
                <a:cubicBezTo>
                  <a:pt x="241940" y="-21483"/>
                  <a:pt x="489874" y="17186"/>
                  <a:pt x="489874" y="17186"/>
                </a:cubicBezTo>
                <a:cubicBezTo>
                  <a:pt x="558113" y="24010"/>
                  <a:pt x="549015" y="3539"/>
                  <a:pt x="571761" y="58130"/>
                </a:cubicBezTo>
                <a:cubicBezTo>
                  <a:pt x="594507" y="112721"/>
                  <a:pt x="610429" y="228727"/>
                  <a:pt x="626352" y="344733"/>
                </a:cubicBezTo>
              </a:path>
            </a:pathLst>
          </a:cu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>
            <a:cxnSpLocks/>
          </p:cNvCxnSpPr>
          <p:nvPr/>
        </p:nvCxnSpPr>
        <p:spPr>
          <a:xfrm>
            <a:off x="8673463" y="5275213"/>
            <a:ext cx="1410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cxnSpLocks/>
          </p:cNvCxnSpPr>
          <p:nvPr/>
        </p:nvCxnSpPr>
        <p:spPr>
          <a:xfrm>
            <a:off x="7794804" y="4358319"/>
            <a:ext cx="170623" cy="21674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cxnSpLocks/>
          </p:cNvCxnSpPr>
          <p:nvPr/>
        </p:nvCxnSpPr>
        <p:spPr>
          <a:xfrm>
            <a:off x="7965427" y="5930571"/>
            <a:ext cx="77972" cy="1144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cxnSpLocks/>
          </p:cNvCxnSpPr>
          <p:nvPr/>
        </p:nvCxnSpPr>
        <p:spPr>
          <a:xfrm flipH="1">
            <a:off x="6408973" y="5831965"/>
            <a:ext cx="23889" cy="1500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cxnSpLocks/>
          </p:cNvCxnSpPr>
          <p:nvPr/>
        </p:nvCxnSpPr>
        <p:spPr>
          <a:xfrm flipV="1">
            <a:off x="5888993" y="5419170"/>
            <a:ext cx="100433" cy="14788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cxnSpLocks/>
          </p:cNvCxnSpPr>
          <p:nvPr/>
        </p:nvCxnSpPr>
        <p:spPr>
          <a:xfrm flipV="1">
            <a:off x="6933117" y="4947496"/>
            <a:ext cx="158763" cy="47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6690055" y="6763468"/>
            <a:ext cx="97993" cy="1744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cxnSpLocks/>
          </p:cNvCxnSpPr>
          <p:nvPr/>
        </p:nvCxnSpPr>
        <p:spPr>
          <a:xfrm>
            <a:off x="6189244" y="5978794"/>
            <a:ext cx="122563" cy="423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cxnSpLocks/>
          </p:cNvCxnSpPr>
          <p:nvPr/>
        </p:nvCxnSpPr>
        <p:spPr>
          <a:xfrm flipV="1">
            <a:off x="6553159" y="5721822"/>
            <a:ext cx="30740" cy="1377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183934" y="6822803"/>
            <a:ext cx="51456" cy="1884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cxnSpLocks/>
          </p:cNvCxnSpPr>
          <p:nvPr/>
        </p:nvCxnSpPr>
        <p:spPr>
          <a:xfrm>
            <a:off x="6102390" y="5839992"/>
            <a:ext cx="128280" cy="752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513947" y="6874932"/>
            <a:ext cx="39212" cy="1400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cxnSpLocks/>
          </p:cNvCxnSpPr>
          <p:nvPr/>
        </p:nvCxnSpPr>
        <p:spPr>
          <a:xfrm>
            <a:off x="8213753" y="7379154"/>
            <a:ext cx="159325" cy="599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cxnSpLocks/>
          </p:cNvCxnSpPr>
          <p:nvPr/>
        </p:nvCxnSpPr>
        <p:spPr>
          <a:xfrm flipV="1">
            <a:off x="5123746" y="3672438"/>
            <a:ext cx="0" cy="1797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cxnSpLocks/>
            <a:endCxn id="63" idx="1"/>
          </p:cNvCxnSpPr>
          <p:nvPr/>
        </p:nvCxnSpPr>
        <p:spPr>
          <a:xfrm flipH="1" flipV="1">
            <a:off x="5341020" y="4241162"/>
            <a:ext cx="75539" cy="22496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4364274" y="3608514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1ctf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7890541" y="4509991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3ctf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009211" y="3791375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2ctf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7920477" y="7247699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7ctf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8373077" y="5161454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4ctf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690365" y="5748264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5ctf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5550997" y="5298382"/>
            <a:ext cx="38821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16ctf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333931" y="6978812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8ctf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5845996" y="5839224"/>
            <a:ext cx="384816" cy="211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9ctf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6586695" y="5603975"/>
            <a:ext cx="460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10ctf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925160" y="6991126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6ctf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160656" y="5981974"/>
            <a:ext cx="38821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12ctf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975567" y="4871399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14ctf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6565624" y="6595361"/>
            <a:ext cx="38821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13ctf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8118290" y="5453068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2Km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4672254" y="3840850"/>
            <a:ext cx="436286" cy="251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6Km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5471564" y="5516240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5Km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6696241" y="5330772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4Km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7089844" y="4173817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1Km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4050458" y="2066846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7Km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62E31DD-A700-D10B-6F69-14D00FF877A2}"/>
              </a:ext>
            </a:extLst>
          </p:cNvPr>
          <p:cNvSpPr/>
          <p:nvPr/>
        </p:nvSpPr>
        <p:spPr>
          <a:xfrm>
            <a:off x="7794804" y="4358319"/>
            <a:ext cx="970783" cy="2544385"/>
          </a:xfrm>
          <a:custGeom>
            <a:avLst/>
            <a:gdLst>
              <a:gd name="connsiteX0" fmla="*/ 292230 w 1131216"/>
              <a:gd name="connsiteY0" fmla="*/ 480767 h 2965560"/>
              <a:gd name="connsiteX1" fmla="*/ 245096 w 1131216"/>
              <a:gd name="connsiteY1" fmla="*/ 461914 h 2965560"/>
              <a:gd name="connsiteX2" fmla="*/ 169682 w 1131216"/>
              <a:gd name="connsiteY2" fmla="*/ 424207 h 2965560"/>
              <a:gd name="connsiteX3" fmla="*/ 131975 w 1131216"/>
              <a:gd name="connsiteY3" fmla="*/ 395926 h 2965560"/>
              <a:gd name="connsiteX4" fmla="*/ 103694 w 1131216"/>
              <a:gd name="connsiteY4" fmla="*/ 386499 h 2965560"/>
              <a:gd name="connsiteX5" fmla="*/ 65987 w 1131216"/>
              <a:gd name="connsiteY5" fmla="*/ 348792 h 2965560"/>
              <a:gd name="connsiteX6" fmla="*/ 37707 w 1131216"/>
              <a:gd name="connsiteY6" fmla="*/ 292231 h 2965560"/>
              <a:gd name="connsiteX7" fmla="*/ 0 w 1131216"/>
              <a:gd name="connsiteY7" fmla="*/ 235671 h 2965560"/>
              <a:gd name="connsiteX8" fmla="*/ 18853 w 1131216"/>
              <a:gd name="connsiteY8" fmla="*/ 169683 h 2965560"/>
              <a:gd name="connsiteX9" fmla="*/ 84841 w 1131216"/>
              <a:gd name="connsiteY9" fmla="*/ 103695 h 2965560"/>
              <a:gd name="connsiteX10" fmla="*/ 113121 w 1131216"/>
              <a:gd name="connsiteY10" fmla="*/ 75415 h 2965560"/>
              <a:gd name="connsiteX11" fmla="*/ 188536 w 1131216"/>
              <a:gd name="connsiteY11" fmla="*/ 56561 h 2965560"/>
              <a:gd name="connsiteX12" fmla="*/ 216816 w 1131216"/>
              <a:gd name="connsiteY12" fmla="*/ 47134 h 2965560"/>
              <a:gd name="connsiteX13" fmla="*/ 245096 w 1131216"/>
              <a:gd name="connsiteY13" fmla="*/ 28281 h 2965560"/>
              <a:gd name="connsiteX14" fmla="*/ 273377 w 1131216"/>
              <a:gd name="connsiteY14" fmla="*/ 18854 h 2965560"/>
              <a:gd name="connsiteX15" fmla="*/ 367645 w 1131216"/>
              <a:gd name="connsiteY15" fmla="*/ 0 h 2965560"/>
              <a:gd name="connsiteX16" fmla="*/ 575035 w 1131216"/>
              <a:gd name="connsiteY16" fmla="*/ 9427 h 2965560"/>
              <a:gd name="connsiteX17" fmla="*/ 612742 w 1131216"/>
              <a:gd name="connsiteY17" fmla="*/ 28281 h 2965560"/>
              <a:gd name="connsiteX18" fmla="*/ 688156 w 1131216"/>
              <a:gd name="connsiteY18" fmla="*/ 47134 h 2965560"/>
              <a:gd name="connsiteX19" fmla="*/ 725863 w 1131216"/>
              <a:gd name="connsiteY19" fmla="*/ 65988 h 2965560"/>
              <a:gd name="connsiteX20" fmla="*/ 810705 w 1131216"/>
              <a:gd name="connsiteY20" fmla="*/ 84842 h 2965560"/>
              <a:gd name="connsiteX21" fmla="*/ 857839 w 1131216"/>
              <a:gd name="connsiteY21" fmla="*/ 103695 h 2965560"/>
              <a:gd name="connsiteX22" fmla="*/ 895546 w 1131216"/>
              <a:gd name="connsiteY22" fmla="*/ 141403 h 2965560"/>
              <a:gd name="connsiteX23" fmla="*/ 980387 w 1131216"/>
              <a:gd name="connsiteY23" fmla="*/ 207390 h 2965560"/>
              <a:gd name="connsiteX24" fmla="*/ 1027521 w 1131216"/>
              <a:gd name="connsiteY24" fmla="*/ 273378 h 2965560"/>
              <a:gd name="connsiteX25" fmla="*/ 1055802 w 1131216"/>
              <a:gd name="connsiteY25" fmla="*/ 348792 h 2965560"/>
              <a:gd name="connsiteX26" fmla="*/ 1065228 w 1131216"/>
              <a:gd name="connsiteY26" fmla="*/ 377073 h 2965560"/>
              <a:gd name="connsiteX27" fmla="*/ 1084082 w 1131216"/>
              <a:gd name="connsiteY27" fmla="*/ 443060 h 2965560"/>
              <a:gd name="connsiteX28" fmla="*/ 1093509 w 1131216"/>
              <a:gd name="connsiteY28" fmla="*/ 537328 h 2965560"/>
              <a:gd name="connsiteX29" fmla="*/ 1102936 w 1131216"/>
              <a:gd name="connsiteY29" fmla="*/ 565609 h 2965560"/>
              <a:gd name="connsiteX30" fmla="*/ 1112362 w 1131216"/>
              <a:gd name="connsiteY30" fmla="*/ 612743 h 2965560"/>
              <a:gd name="connsiteX31" fmla="*/ 1121789 w 1131216"/>
              <a:gd name="connsiteY31" fmla="*/ 641023 h 2965560"/>
              <a:gd name="connsiteX32" fmla="*/ 1131216 w 1131216"/>
              <a:gd name="connsiteY32" fmla="*/ 688157 h 2965560"/>
              <a:gd name="connsiteX33" fmla="*/ 1121789 w 1131216"/>
              <a:gd name="connsiteY33" fmla="*/ 1102937 h 2965560"/>
              <a:gd name="connsiteX34" fmla="*/ 1102936 w 1131216"/>
              <a:gd name="connsiteY34" fmla="*/ 1131217 h 2965560"/>
              <a:gd name="connsiteX35" fmla="*/ 1065228 w 1131216"/>
              <a:gd name="connsiteY35" fmla="*/ 1206631 h 2965560"/>
              <a:gd name="connsiteX36" fmla="*/ 1036948 w 1131216"/>
              <a:gd name="connsiteY36" fmla="*/ 1263192 h 2965560"/>
              <a:gd name="connsiteX37" fmla="*/ 1018094 w 1131216"/>
              <a:gd name="connsiteY37" fmla="*/ 1300899 h 2965560"/>
              <a:gd name="connsiteX38" fmla="*/ 989814 w 1131216"/>
              <a:gd name="connsiteY38" fmla="*/ 1329180 h 2965560"/>
              <a:gd name="connsiteX39" fmla="*/ 914400 w 1131216"/>
              <a:gd name="connsiteY39" fmla="*/ 1423448 h 2965560"/>
              <a:gd name="connsiteX40" fmla="*/ 838985 w 1131216"/>
              <a:gd name="connsiteY40" fmla="*/ 1480009 h 2965560"/>
              <a:gd name="connsiteX41" fmla="*/ 810705 w 1131216"/>
              <a:gd name="connsiteY41" fmla="*/ 1517716 h 2965560"/>
              <a:gd name="connsiteX42" fmla="*/ 791851 w 1131216"/>
              <a:gd name="connsiteY42" fmla="*/ 1545996 h 2965560"/>
              <a:gd name="connsiteX43" fmla="*/ 725863 w 1131216"/>
              <a:gd name="connsiteY43" fmla="*/ 1593130 h 2965560"/>
              <a:gd name="connsiteX44" fmla="*/ 688156 w 1131216"/>
              <a:gd name="connsiteY44" fmla="*/ 1706252 h 2965560"/>
              <a:gd name="connsiteX45" fmla="*/ 612742 w 1131216"/>
              <a:gd name="connsiteY45" fmla="*/ 1715679 h 2965560"/>
              <a:gd name="connsiteX46" fmla="*/ 546754 w 1131216"/>
              <a:gd name="connsiteY46" fmla="*/ 1753386 h 2965560"/>
              <a:gd name="connsiteX47" fmla="*/ 471340 w 1131216"/>
              <a:gd name="connsiteY47" fmla="*/ 1781666 h 2965560"/>
              <a:gd name="connsiteX48" fmla="*/ 443059 w 1131216"/>
              <a:gd name="connsiteY48" fmla="*/ 1791093 h 2965560"/>
              <a:gd name="connsiteX49" fmla="*/ 395925 w 1131216"/>
              <a:gd name="connsiteY49" fmla="*/ 1809947 h 2965560"/>
              <a:gd name="connsiteX50" fmla="*/ 329938 w 1131216"/>
              <a:gd name="connsiteY50" fmla="*/ 1838227 h 2965560"/>
              <a:gd name="connsiteX51" fmla="*/ 263950 w 1131216"/>
              <a:gd name="connsiteY51" fmla="*/ 1894788 h 2965560"/>
              <a:gd name="connsiteX52" fmla="*/ 216816 w 1131216"/>
              <a:gd name="connsiteY52" fmla="*/ 1913642 h 2965560"/>
              <a:gd name="connsiteX53" fmla="*/ 207389 w 1131216"/>
              <a:gd name="connsiteY53" fmla="*/ 1951349 h 2965560"/>
              <a:gd name="connsiteX54" fmla="*/ 179109 w 1131216"/>
              <a:gd name="connsiteY54" fmla="*/ 1989056 h 2965560"/>
              <a:gd name="connsiteX55" fmla="*/ 169682 w 1131216"/>
              <a:gd name="connsiteY55" fmla="*/ 2092751 h 2965560"/>
              <a:gd name="connsiteX56" fmla="*/ 160255 w 1131216"/>
              <a:gd name="connsiteY56" fmla="*/ 2121031 h 2965560"/>
              <a:gd name="connsiteX57" fmla="*/ 150828 w 1131216"/>
              <a:gd name="connsiteY57" fmla="*/ 2262433 h 2965560"/>
              <a:gd name="connsiteX58" fmla="*/ 131975 w 1131216"/>
              <a:gd name="connsiteY58" fmla="*/ 2347275 h 2965560"/>
              <a:gd name="connsiteX59" fmla="*/ 141402 w 1131216"/>
              <a:gd name="connsiteY59" fmla="*/ 2686640 h 2965560"/>
              <a:gd name="connsiteX60" fmla="*/ 160255 w 1131216"/>
              <a:gd name="connsiteY60" fmla="*/ 2743200 h 2965560"/>
              <a:gd name="connsiteX61" fmla="*/ 169682 w 1131216"/>
              <a:gd name="connsiteY61" fmla="*/ 2771481 h 2965560"/>
              <a:gd name="connsiteX62" fmla="*/ 188536 w 1131216"/>
              <a:gd name="connsiteY62" fmla="*/ 2799761 h 2965560"/>
              <a:gd name="connsiteX63" fmla="*/ 226243 w 1131216"/>
              <a:gd name="connsiteY63" fmla="*/ 2865749 h 2965560"/>
              <a:gd name="connsiteX64" fmla="*/ 263950 w 1131216"/>
              <a:gd name="connsiteY64" fmla="*/ 2931737 h 2965560"/>
              <a:gd name="connsiteX65" fmla="*/ 358218 w 1131216"/>
              <a:gd name="connsiteY65" fmla="*/ 2960017 h 2965560"/>
              <a:gd name="connsiteX66" fmla="*/ 565608 w 1131216"/>
              <a:gd name="connsiteY66" fmla="*/ 2912883 h 2965560"/>
              <a:gd name="connsiteX67" fmla="*/ 575035 w 1131216"/>
              <a:gd name="connsiteY67" fmla="*/ 2884603 h 2965560"/>
              <a:gd name="connsiteX68" fmla="*/ 584461 w 1131216"/>
              <a:gd name="connsiteY68" fmla="*/ 2724347 h 2965560"/>
              <a:gd name="connsiteX69" fmla="*/ 593888 w 1131216"/>
              <a:gd name="connsiteY69" fmla="*/ 2187019 h 296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131216" h="2965560">
                <a:moveTo>
                  <a:pt x="292230" y="480767"/>
                </a:moveTo>
                <a:cubicBezTo>
                  <a:pt x="276519" y="474483"/>
                  <a:pt x="260231" y="469482"/>
                  <a:pt x="245096" y="461914"/>
                </a:cubicBezTo>
                <a:cubicBezTo>
                  <a:pt x="156049" y="417391"/>
                  <a:pt x="233453" y="445463"/>
                  <a:pt x="169682" y="424207"/>
                </a:cubicBezTo>
                <a:cubicBezTo>
                  <a:pt x="157113" y="414780"/>
                  <a:pt x="145616" y="403721"/>
                  <a:pt x="131975" y="395926"/>
                </a:cubicBezTo>
                <a:cubicBezTo>
                  <a:pt x="123347" y="390996"/>
                  <a:pt x="111780" y="392275"/>
                  <a:pt x="103694" y="386499"/>
                </a:cubicBezTo>
                <a:cubicBezTo>
                  <a:pt x="89230" y="376167"/>
                  <a:pt x="78556" y="361361"/>
                  <a:pt x="65987" y="348792"/>
                </a:cubicBezTo>
                <a:cubicBezTo>
                  <a:pt x="56560" y="329938"/>
                  <a:pt x="50354" y="309094"/>
                  <a:pt x="37707" y="292231"/>
                </a:cubicBezTo>
                <a:cubicBezTo>
                  <a:pt x="-11118" y="227131"/>
                  <a:pt x="23339" y="329036"/>
                  <a:pt x="0" y="235671"/>
                </a:cubicBezTo>
                <a:cubicBezTo>
                  <a:pt x="6284" y="213675"/>
                  <a:pt x="6483" y="188926"/>
                  <a:pt x="18853" y="169683"/>
                </a:cubicBezTo>
                <a:cubicBezTo>
                  <a:pt x="35674" y="143516"/>
                  <a:pt x="62845" y="125691"/>
                  <a:pt x="84841" y="103695"/>
                </a:cubicBezTo>
                <a:cubicBezTo>
                  <a:pt x="94268" y="94268"/>
                  <a:pt x="100188" y="78648"/>
                  <a:pt x="113121" y="75415"/>
                </a:cubicBezTo>
                <a:cubicBezTo>
                  <a:pt x="138259" y="69130"/>
                  <a:pt x="163954" y="64755"/>
                  <a:pt x="188536" y="56561"/>
                </a:cubicBezTo>
                <a:cubicBezTo>
                  <a:pt x="197963" y="53419"/>
                  <a:pt x="207928" y="51578"/>
                  <a:pt x="216816" y="47134"/>
                </a:cubicBezTo>
                <a:cubicBezTo>
                  <a:pt x="226949" y="42067"/>
                  <a:pt x="234963" y="33348"/>
                  <a:pt x="245096" y="28281"/>
                </a:cubicBezTo>
                <a:cubicBezTo>
                  <a:pt x="253984" y="23837"/>
                  <a:pt x="263695" y="21088"/>
                  <a:pt x="273377" y="18854"/>
                </a:cubicBezTo>
                <a:cubicBezTo>
                  <a:pt x="304601" y="11648"/>
                  <a:pt x="367645" y="0"/>
                  <a:pt x="367645" y="0"/>
                </a:cubicBezTo>
                <a:cubicBezTo>
                  <a:pt x="436775" y="3142"/>
                  <a:pt x="506290" y="1495"/>
                  <a:pt x="575035" y="9427"/>
                </a:cubicBezTo>
                <a:cubicBezTo>
                  <a:pt x="588995" y="11038"/>
                  <a:pt x="599826" y="22745"/>
                  <a:pt x="612742" y="28281"/>
                </a:cubicBezTo>
                <a:cubicBezTo>
                  <a:pt x="638108" y="39152"/>
                  <a:pt x="660487" y="41601"/>
                  <a:pt x="688156" y="47134"/>
                </a:cubicBezTo>
                <a:cubicBezTo>
                  <a:pt x="700725" y="53419"/>
                  <a:pt x="712705" y="61054"/>
                  <a:pt x="725863" y="65988"/>
                </a:cubicBezTo>
                <a:cubicBezTo>
                  <a:pt x="754871" y="76866"/>
                  <a:pt x="780848" y="75885"/>
                  <a:pt x="810705" y="84842"/>
                </a:cubicBezTo>
                <a:cubicBezTo>
                  <a:pt x="826913" y="89704"/>
                  <a:pt x="842128" y="97411"/>
                  <a:pt x="857839" y="103695"/>
                </a:cubicBezTo>
                <a:cubicBezTo>
                  <a:pt x="870408" y="116264"/>
                  <a:pt x="881666" y="130299"/>
                  <a:pt x="895546" y="141403"/>
                </a:cubicBezTo>
                <a:cubicBezTo>
                  <a:pt x="1008307" y="231613"/>
                  <a:pt x="909546" y="136549"/>
                  <a:pt x="980387" y="207390"/>
                </a:cubicBezTo>
                <a:cubicBezTo>
                  <a:pt x="1002383" y="273378"/>
                  <a:pt x="980387" y="257666"/>
                  <a:pt x="1027521" y="273378"/>
                </a:cubicBezTo>
                <a:cubicBezTo>
                  <a:pt x="1045710" y="364322"/>
                  <a:pt x="1023435" y="284058"/>
                  <a:pt x="1055802" y="348792"/>
                </a:cubicBezTo>
                <a:cubicBezTo>
                  <a:pt x="1060246" y="357680"/>
                  <a:pt x="1062373" y="367555"/>
                  <a:pt x="1065228" y="377073"/>
                </a:cubicBezTo>
                <a:cubicBezTo>
                  <a:pt x="1071801" y="398984"/>
                  <a:pt x="1077797" y="421064"/>
                  <a:pt x="1084082" y="443060"/>
                </a:cubicBezTo>
                <a:cubicBezTo>
                  <a:pt x="1087224" y="474483"/>
                  <a:pt x="1088707" y="506116"/>
                  <a:pt x="1093509" y="537328"/>
                </a:cubicBezTo>
                <a:cubicBezTo>
                  <a:pt x="1095020" y="547149"/>
                  <a:pt x="1100526" y="555969"/>
                  <a:pt x="1102936" y="565609"/>
                </a:cubicBezTo>
                <a:cubicBezTo>
                  <a:pt x="1106822" y="581153"/>
                  <a:pt x="1108476" y="597199"/>
                  <a:pt x="1112362" y="612743"/>
                </a:cubicBezTo>
                <a:cubicBezTo>
                  <a:pt x="1114772" y="622383"/>
                  <a:pt x="1119379" y="631383"/>
                  <a:pt x="1121789" y="641023"/>
                </a:cubicBezTo>
                <a:cubicBezTo>
                  <a:pt x="1125675" y="656567"/>
                  <a:pt x="1128074" y="672446"/>
                  <a:pt x="1131216" y="688157"/>
                </a:cubicBezTo>
                <a:cubicBezTo>
                  <a:pt x="1128074" y="826417"/>
                  <a:pt x="1130598" y="964922"/>
                  <a:pt x="1121789" y="1102937"/>
                </a:cubicBezTo>
                <a:cubicBezTo>
                  <a:pt x="1121067" y="1114243"/>
                  <a:pt x="1108361" y="1121271"/>
                  <a:pt x="1102936" y="1131217"/>
                </a:cubicBezTo>
                <a:cubicBezTo>
                  <a:pt x="1089478" y="1155890"/>
                  <a:pt x="1074115" y="1179968"/>
                  <a:pt x="1065228" y="1206631"/>
                </a:cubicBezTo>
                <a:cubicBezTo>
                  <a:pt x="1047947" y="1258480"/>
                  <a:pt x="1066186" y="1212027"/>
                  <a:pt x="1036948" y="1263192"/>
                </a:cubicBezTo>
                <a:cubicBezTo>
                  <a:pt x="1029976" y="1275393"/>
                  <a:pt x="1026262" y="1289464"/>
                  <a:pt x="1018094" y="1300899"/>
                </a:cubicBezTo>
                <a:cubicBezTo>
                  <a:pt x="1010345" y="1311747"/>
                  <a:pt x="997563" y="1318332"/>
                  <a:pt x="989814" y="1329180"/>
                </a:cubicBezTo>
                <a:cubicBezTo>
                  <a:pt x="949790" y="1385214"/>
                  <a:pt x="998440" y="1367424"/>
                  <a:pt x="914400" y="1423448"/>
                </a:cubicBezTo>
                <a:cubicBezTo>
                  <a:pt x="888288" y="1440855"/>
                  <a:pt x="861383" y="1457611"/>
                  <a:pt x="838985" y="1480009"/>
                </a:cubicBezTo>
                <a:cubicBezTo>
                  <a:pt x="827876" y="1491119"/>
                  <a:pt x="819837" y="1504931"/>
                  <a:pt x="810705" y="1517716"/>
                </a:cubicBezTo>
                <a:cubicBezTo>
                  <a:pt x="804120" y="1526935"/>
                  <a:pt x="800555" y="1538743"/>
                  <a:pt x="791851" y="1545996"/>
                </a:cubicBezTo>
                <a:cubicBezTo>
                  <a:pt x="642943" y="1670085"/>
                  <a:pt x="858263" y="1460734"/>
                  <a:pt x="725863" y="1593130"/>
                </a:cubicBezTo>
                <a:cubicBezTo>
                  <a:pt x="722576" y="1622716"/>
                  <a:pt x="732992" y="1689948"/>
                  <a:pt x="688156" y="1706252"/>
                </a:cubicBezTo>
                <a:cubicBezTo>
                  <a:pt x="664348" y="1714910"/>
                  <a:pt x="637880" y="1712537"/>
                  <a:pt x="612742" y="1715679"/>
                </a:cubicBezTo>
                <a:cubicBezTo>
                  <a:pt x="526240" y="1744513"/>
                  <a:pt x="660897" y="1696315"/>
                  <a:pt x="546754" y="1753386"/>
                </a:cubicBezTo>
                <a:cubicBezTo>
                  <a:pt x="522741" y="1765392"/>
                  <a:pt x="496571" y="1772491"/>
                  <a:pt x="471340" y="1781666"/>
                </a:cubicBezTo>
                <a:cubicBezTo>
                  <a:pt x="462001" y="1785062"/>
                  <a:pt x="452363" y="1787604"/>
                  <a:pt x="443059" y="1791093"/>
                </a:cubicBezTo>
                <a:cubicBezTo>
                  <a:pt x="427215" y="1797035"/>
                  <a:pt x="411769" y="1804005"/>
                  <a:pt x="395925" y="1809947"/>
                </a:cubicBezTo>
                <a:cubicBezTo>
                  <a:pt x="357470" y="1824368"/>
                  <a:pt x="372069" y="1814152"/>
                  <a:pt x="329938" y="1838227"/>
                </a:cubicBezTo>
                <a:cubicBezTo>
                  <a:pt x="227956" y="1896502"/>
                  <a:pt x="402093" y="1802692"/>
                  <a:pt x="263950" y="1894788"/>
                </a:cubicBezTo>
                <a:cubicBezTo>
                  <a:pt x="249870" y="1904174"/>
                  <a:pt x="232527" y="1907357"/>
                  <a:pt x="216816" y="1913642"/>
                </a:cubicBezTo>
                <a:cubicBezTo>
                  <a:pt x="213674" y="1926211"/>
                  <a:pt x="213183" y="1939761"/>
                  <a:pt x="207389" y="1951349"/>
                </a:cubicBezTo>
                <a:cubicBezTo>
                  <a:pt x="200363" y="1965402"/>
                  <a:pt x="183157" y="1973875"/>
                  <a:pt x="179109" y="1989056"/>
                </a:cubicBezTo>
                <a:cubicBezTo>
                  <a:pt x="170166" y="2022592"/>
                  <a:pt x="174590" y="2058392"/>
                  <a:pt x="169682" y="2092751"/>
                </a:cubicBezTo>
                <a:cubicBezTo>
                  <a:pt x="168277" y="2102588"/>
                  <a:pt x="163397" y="2111604"/>
                  <a:pt x="160255" y="2121031"/>
                </a:cubicBezTo>
                <a:cubicBezTo>
                  <a:pt x="157113" y="2168165"/>
                  <a:pt x="156687" y="2215559"/>
                  <a:pt x="150828" y="2262433"/>
                </a:cubicBezTo>
                <a:cubicBezTo>
                  <a:pt x="147235" y="2291180"/>
                  <a:pt x="132619" y="2318312"/>
                  <a:pt x="131975" y="2347275"/>
                </a:cubicBezTo>
                <a:cubicBezTo>
                  <a:pt x="129461" y="2460412"/>
                  <a:pt x="133339" y="2573762"/>
                  <a:pt x="141402" y="2686640"/>
                </a:cubicBezTo>
                <a:cubicBezTo>
                  <a:pt x="142818" y="2706463"/>
                  <a:pt x="153971" y="2724347"/>
                  <a:pt x="160255" y="2743200"/>
                </a:cubicBezTo>
                <a:cubicBezTo>
                  <a:pt x="163397" y="2752627"/>
                  <a:pt x="164170" y="2763213"/>
                  <a:pt x="169682" y="2771481"/>
                </a:cubicBezTo>
                <a:lnTo>
                  <a:pt x="188536" y="2799761"/>
                </a:lnTo>
                <a:cubicBezTo>
                  <a:pt x="206792" y="2872793"/>
                  <a:pt x="183041" y="2805266"/>
                  <a:pt x="226243" y="2865749"/>
                </a:cubicBezTo>
                <a:cubicBezTo>
                  <a:pt x="231365" y="2872920"/>
                  <a:pt x="252457" y="2924554"/>
                  <a:pt x="263950" y="2931737"/>
                </a:cubicBezTo>
                <a:cubicBezTo>
                  <a:pt x="279248" y="2941298"/>
                  <a:pt x="336144" y="2954498"/>
                  <a:pt x="358218" y="2960017"/>
                </a:cubicBezTo>
                <a:cubicBezTo>
                  <a:pt x="493092" y="2952918"/>
                  <a:pt x="517203" y="2997589"/>
                  <a:pt x="565608" y="2912883"/>
                </a:cubicBezTo>
                <a:cubicBezTo>
                  <a:pt x="570538" y="2904256"/>
                  <a:pt x="571893" y="2894030"/>
                  <a:pt x="575035" y="2884603"/>
                </a:cubicBezTo>
                <a:cubicBezTo>
                  <a:pt x="578177" y="2831184"/>
                  <a:pt x="582551" y="2777824"/>
                  <a:pt x="584461" y="2724347"/>
                </a:cubicBezTo>
                <a:cubicBezTo>
                  <a:pt x="595338" y="2419786"/>
                  <a:pt x="593888" y="2424096"/>
                  <a:pt x="593888" y="2187019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B15B6866-0F3A-8031-3F5D-DCA91E6A6092}"/>
              </a:ext>
            </a:extLst>
          </p:cNvPr>
          <p:cNvSpPr/>
          <p:nvPr/>
        </p:nvSpPr>
        <p:spPr>
          <a:xfrm>
            <a:off x="6233787" y="5559109"/>
            <a:ext cx="1098174" cy="1361972"/>
          </a:xfrm>
          <a:custGeom>
            <a:avLst/>
            <a:gdLst>
              <a:gd name="connsiteX0" fmla="*/ 417443 w 1279660"/>
              <a:gd name="connsiteY0" fmla="*/ 633264 h 1587421"/>
              <a:gd name="connsiteX1" fmla="*/ 420283 w 1279660"/>
              <a:gd name="connsiteY1" fmla="*/ 590668 h 1587421"/>
              <a:gd name="connsiteX2" fmla="*/ 428802 w 1279660"/>
              <a:gd name="connsiteY2" fmla="*/ 559431 h 1587421"/>
              <a:gd name="connsiteX3" fmla="*/ 423123 w 1279660"/>
              <a:gd name="connsiteY3" fmla="*/ 477078 h 1587421"/>
              <a:gd name="connsiteX4" fmla="*/ 417443 w 1279660"/>
              <a:gd name="connsiteY4" fmla="*/ 468559 h 1587421"/>
              <a:gd name="connsiteX5" fmla="*/ 406084 w 1279660"/>
              <a:gd name="connsiteY5" fmla="*/ 451520 h 1587421"/>
              <a:gd name="connsiteX6" fmla="*/ 394725 w 1279660"/>
              <a:gd name="connsiteY6" fmla="*/ 437322 h 1587421"/>
              <a:gd name="connsiteX7" fmla="*/ 389046 w 1279660"/>
              <a:gd name="connsiteY7" fmla="*/ 428802 h 1587421"/>
              <a:gd name="connsiteX8" fmla="*/ 374847 w 1279660"/>
              <a:gd name="connsiteY8" fmla="*/ 417443 h 1587421"/>
              <a:gd name="connsiteX9" fmla="*/ 366328 w 1279660"/>
              <a:gd name="connsiteY9" fmla="*/ 408924 h 1587421"/>
              <a:gd name="connsiteX10" fmla="*/ 354969 w 1279660"/>
              <a:gd name="connsiteY10" fmla="*/ 406084 h 1587421"/>
              <a:gd name="connsiteX11" fmla="*/ 346450 w 1279660"/>
              <a:gd name="connsiteY11" fmla="*/ 400405 h 1587421"/>
              <a:gd name="connsiteX12" fmla="*/ 332251 w 1279660"/>
              <a:gd name="connsiteY12" fmla="*/ 397565 h 1587421"/>
              <a:gd name="connsiteX13" fmla="*/ 312373 w 1279660"/>
              <a:gd name="connsiteY13" fmla="*/ 394725 h 1587421"/>
              <a:gd name="connsiteX14" fmla="*/ 295334 w 1279660"/>
              <a:gd name="connsiteY14" fmla="*/ 391886 h 1587421"/>
              <a:gd name="connsiteX15" fmla="*/ 68154 w 1279660"/>
              <a:gd name="connsiteY15" fmla="*/ 394725 h 1587421"/>
              <a:gd name="connsiteX16" fmla="*/ 59635 w 1279660"/>
              <a:gd name="connsiteY16" fmla="*/ 397565 h 1587421"/>
              <a:gd name="connsiteX17" fmla="*/ 36917 w 1279660"/>
              <a:gd name="connsiteY17" fmla="*/ 408924 h 1587421"/>
              <a:gd name="connsiteX18" fmla="*/ 28397 w 1279660"/>
              <a:gd name="connsiteY18" fmla="*/ 423123 h 1587421"/>
              <a:gd name="connsiteX19" fmla="*/ 19878 w 1279660"/>
              <a:gd name="connsiteY19" fmla="*/ 428802 h 1587421"/>
              <a:gd name="connsiteX20" fmla="*/ 17038 w 1279660"/>
              <a:gd name="connsiteY20" fmla="*/ 437322 h 1587421"/>
              <a:gd name="connsiteX21" fmla="*/ 11359 w 1279660"/>
              <a:gd name="connsiteY21" fmla="*/ 451520 h 1587421"/>
              <a:gd name="connsiteX22" fmla="*/ 5679 w 1279660"/>
              <a:gd name="connsiteY22" fmla="*/ 462879 h 1587421"/>
              <a:gd name="connsiteX23" fmla="*/ 0 w 1279660"/>
              <a:gd name="connsiteY23" fmla="*/ 485597 h 1587421"/>
              <a:gd name="connsiteX24" fmla="*/ 2840 w 1279660"/>
              <a:gd name="connsiteY24" fmla="*/ 888842 h 1587421"/>
              <a:gd name="connsiteX25" fmla="*/ 8519 w 1279660"/>
              <a:gd name="connsiteY25" fmla="*/ 951317 h 1587421"/>
              <a:gd name="connsiteX26" fmla="*/ 11359 w 1279660"/>
              <a:gd name="connsiteY26" fmla="*/ 974035 h 1587421"/>
              <a:gd name="connsiteX27" fmla="*/ 22718 w 1279660"/>
              <a:gd name="connsiteY27" fmla="*/ 991073 h 1587421"/>
              <a:gd name="connsiteX28" fmla="*/ 25558 w 1279660"/>
              <a:gd name="connsiteY28" fmla="*/ 1002432 h 1587421"/>
              <a:gd name="connsiteX29" fmla="*/ 28397 w 1279660"/>
              <a:gd name="connsiteY29" fmla="*/ 1016631 h 1587421"/>
              <a:gd name="connsiteX30" fmla="*/ 34077 w 1279660"/>
              <a:gd name="connsiteY30" fmla="*/ 1030830 h 1587421"/>
              <a:gd name="connsiteX31" fmla="*/ 42596 w 1279660"/>
              <a:gd name="connsiteY31" fmla="*/ 1056387 h 1587421"/>
              <a:gd name="connsiteX32" fmla="*/ 45436 w 1279660"/>
              <a:gd name="connsiteY32" fmla="*/ 1064907 h 1587421"/>
              <a:gd name="connsiteX33" fmla="*/ 59635 w 1279660"/>
              <a:gd name="connsiteY33" fmla="*/ 1090464 h 1587421"/>
              <a:gd name="connsiteX34" fmla="*/ 68154 w 1279660"/>
              <a:gd name="connsiteY34" fmla="*/ 1113182 h 1587421"/>
              <a:gd name="connsiteX35" fmla="*/ 76673 w 1279660"/>
              <a:gd name="connsiteY35" fmla="*/ 1118862 h 1587421"/>
              <a:gd name="connsiteX36" fmla="*/ 105071 w 1279660"/>
              <a:gd name="connsiteY36" fmla="*/ 1147259 h 1587421"/>
              <a:gd name="connsiteX37" fmla="*/ 122109 w 1279660"/>
              <a:gd name="connsiteY37" fmla="*/ 1169977 h 1587421"/>
              <a:gd name="connsiteX38" fmla="*/ 139148 w 1279660"/>
              <a:gd name="connsiteY38" fmla="*/ 1187016 h 1587421"/>
              <a:gd name="connsiteX39" fmla="*/ 144827 w 1279660"/>
              <a:gd name="connsiteY39" fmla="*/ 1195535 h 1587421"/>
              <a:gd name="connsiteX40" fmla="*/ 153347 w 1279660"/>
              <a:gd name="connsiteY40" fmla="*/ 1201215 h 1587421"/>
              <a:gd name="connsiteX41" fmla="*/ 161866 w 1279660"/>
              <a:gd name="connsiteY41" fmla="*/ 1218253 h 1587421"/>
              <a:gd name="connsiteX42" fmla="*/ 173225 w 1279660"/>
              <a:gd name="connsiteY42" fmla="*/ 1246651 h 1587421"/>
              <a:gd name="connsiteX43" fmla="*/ 184584 w 1279660"/>
              <a:gd name="connsiteY43" fmla="*/ 1269369 h 1587421"/>
              <a:gd name="connsiteX44" fmla="*/ 207302 w 1279660"/>
              <a:gd name="connsiteY44" fmla="*/ 1297766 h 1587421"/>
              <a:gd name="connsiteX45" fmla="*/ 215821 w 1279660"/>
              <a:gd name="connsiteY45" fmla="*/ 1303446 h 1587421"/>
              <a:gd name="connsiteX46" fmla="*/ 224340 w 1279660"/>
              <a:gd name="connsiteY46" fmla="*/ 1311965 h 1587421"/>
              <a:gd name="connsiteX47" fmla="*/ 247058 w 1279660"/>
              <a:gd name="connsiteY47" fmla="*/ 1323324 h 1587421"/>
              <a:gd name="connsiteX48" fmla="*/ 272616 w 1279660"/>
              <a:gd name="connsiteY48" fmla="*/ 1343202 h 1587421"/>
              <a:gd name="connsiteX49" fmla="*/ 283975 w 1279660"/>
              <a:gd name="connsiteY49" fmla="*/ 1351722 h 1587421"/>
              <a:gd name="connsiteX50" fmla="*/ 309533 w 1279660"/>
              <a:gd name="connsiteY50" fmla="*/ 1363081 h 1587421"/>
              <a:gd name="connsiteX51" fmla="*/ 320892 w 1279660"/>
              <a:gd name="connsiteY51" fmla="*/ 1368760 h 1587421"/>
              <a:gd name="connsiteX52" fmla="*/ 337930 w 1279660"/>
              <a:gd name="connsiteY52" fmla="*/ 1374440 h 1587421"/>
              <a:gd name="connsiteX53" fmla="*/ 360648 w 1279660"/>
              <a:gd name="connsiteY53" fmla="*/ 1391478 h 1587421"/>
              <a:gd name="connsiteX54" fmla="*/ 369168 w 1279660"/>
              <a:gd name="connsiteY54" fmla="*/ 1399997 h 1587421"/>
              <a:gd name="connsiteX55" fmla="*/ 391886 w 1279660"/>
              <a:gd name="connsiteY55" fmla="*/ 1411356 h 1587421"/>
              <a:gd name="connsiteX56" fmla="*/ 403245 w 1279660"/>
              <a:gd name="connsiteY56" fmla="*/ 1425555 h 1587421"/>
              <a:gd name="connsiteX57" fmla="*/ 425963 w 1279660"/>
              <a:gd name="connsiteY57" fmla="*/ 1436914 h 1587421"/>
              <a:gd name="connsiteX58" fmla="*/ 454360 w 1279660"/>
              <a:gd name="connsiteY58" fmla="*/ 1451113 h 1587421"/>
              <a:gd name="connsiteX59" fmla="*/ 496956 w 1279660"/>
              <a:gd name="connsiteY59" fmla="*/ 1473831 h 1587421"/>
              <a:gd name="connsiteX60" fmla="*/ 533873 w 1279660"/>
              <a:gd name="connsiteY60" fmla="*/ 1493709 h 1587421"/>
              <a:gd name="connsiteX61" fmla="*/ 559431 w 1279660"/>
              <a:gd name="connsiteY61" fmla="*/ 1505068 h 1587421"/>
              <a:gd name="connsiteX62" fmla="*/ 573630 w 1279660"/>
              <a:gd name="connsiteY62" fmla="*/ 1507908 h 1587421"/>
              <a:gd name="connsiteX63" fmla="*/ 604867 w 1279660"/>
              <a:gd name="connsiteY63" fmla="*/ 1519267 h 1587421"/>
              <a:gd name="connsiteX64" fmla="*/ 638944 w 1279660"/>
              <a:gd name="connsiteY64" fmla="*/ 1522107 h 1587421"/>
              <a:gd name="connsiteX65" fmla="*/ 687220 w 1279660"/>
              <a:gd name="connsiteY65" fmla="*/ 1541985 h 1587421"/>
              <a:gd name="connsiteX66" fmla="*/ 695739 w 1279660"/>
              <a:gd name="connsiteY66" fmla="*/ 1550504 h 1587421"/>
              <a:gd name="connsiteX67" fmla="*/ 709938 w 1279660"/>
              <a:gd name="connsiteY67" fmla="*/ 1553344 h 1587421"/>
              <a:gd name="connsiteX68" fmla="*/ 718457 w 1279660"/>
              <a:gd name="connsiteY68" fmla="*/ 1556184 h 1587421"/>
              <a:gd name="connsiteX69" fmla="*/ 744015 w 1279660"/>
              <a:gd name="connsiteY69" fmla="*/ 1561863 h 1587421"/>
              <a:gd name="connsiteX70" fmla="*/ 789451 w 1279660"/>
              <a:gd name="connsiteY70" fmla="*/ 1578902 h 1587421"/>
              <a:gd name="connsiteX71" fmla="*/ 803650 w 1279660"/>
              <a:gd name="connsiteY71" fmla="*/ 1584581 h 1587421"/>
              <a:gd name="connsiteX72" fmla="*/ 815009 w 1279660"/>
              <a:gd name="connsiteY72" fmla="*/ 1587421 h 1587421"/>
              <a:gd name="connsiteX73" fmla="*/ 971195 w 1279660"/>
              <a:gd name="connsiteY73" fmla="*/ 1584581 h 1587421"/>
              <a:gd name="connsiteX74" fmla="*/ 1008112 w 1279660"/>
              <a:gd name="connsiteY74" fmla="*/ 1576062 h 1587421"/>
              <a:gd name="connsiteX75" fmla="*/ 1025150 w 1279660"/>
              <a:gd name="connsiteY75" fmla="*/ 1573222 h 1587421"/>
              <a:gd name="connsiteX76" fmla="*/ 1039349 w 1279660"/>
              <a:gd name="connsiteY76" fmla="*/ 1564703 h 1587421"/>
              <a:gd name="connsiteX77" fmla="*/ 1050708 w 1279660"/>
              <a:gd name="connsiteY77" fmla="*/ 1561863 h 1587421"/>
              <a:gd name="connsiteX78" fmla="*/ 1101824 w 1279660"/>
              <a:gd name="connsiteY78" fmla="*/ 1556184 h 1587421"/>
              <a:gd name="connsiteX79" fmla="*/ 1127381 w 1279660"/>
              <a:gd name="connsiteY79" fmla="*/ 1547664 h 1587421"/>
              <a:gd name="connsiteX80" fmla="*/ 1135901 w 1279660"/>
              <a:gd name="connsiteY80" fmla="*/ 1541985 h 1587421"/>
              <a:gd name="connsiteX81" fmla="*/ 1161458 w 1279660"/>
              <a:gd name="connsiteY81" fmla="*/ 1533466 h 1587421"/>
              <a:gd name="connsiteX82" fmla="*/ 1181337 w 1279660"/>
              <a:gd name="connsiteY82" fmla="*/ 1527786 h 1587421"/>
              <a:gd name="connsiteX83" fmla="*/ 1209734 w 1279660"/>
              <a:gd name="connsiteY83" fmla="*/ 1507908 h 1587421"/>
              <a:gd name="connsiteX84" fmla="*/ 1226773 w 1279660"/>
              <a:gd name="connsiteY84" fmla="*/ 1493709 h 1587421"/>
              <a:gd name="connsiteX85" fmla="*/ 1238132 w 1279660"/>
              <a:gd name="connsiteY85" fmla="*/ 1468151 h 1587421"/>
              <a:gd name="connsiteX86" fmla="*/ 1240971 w 1279660"/>
              <a:gd name="connsiteY86" fmla="*/ 1445433 h 1587421"/>
              <a:gd name="connsiteX87" fmla="*/ 1252330 w 1279660"/>
              <a:gd name="connsiteY87" fmla="*/ 1425555 h 1587421"/>
              <a:gd name="connsiteX88" fmla="*/ 1258010 w 1279660"/>
              <a:gd name="connsiteY88" fmla="*/ 1385799 h 1587421"/>
              <a:gd name="connsiteX89" fmla="*/ 1260850 w 1279660"/>
              <a:gd name="connsiteY89" fmla="*/ 1360241 h 1587421"/>
              <a:gd name="connsiteX90" fmla="*/ 1269369 w 1279660"/>
              <a:gd name="connsiteY90" fmla="*/ 1351722 h 1587421"/>
              <a:gd name="connsiteX91" fmla="*/ 1269369 w 1279660"/>
              <a:gd name="connsiteY91" fmla="*/ 1070586 h 1587421"/>
              <a:gd name="connsiteX92" fmla="*/ 1260850 w 1279660"/>
              <a:gd name="connsiteY92" fmla="*/ 920079 h 1587421"/>
              <a:gd name="connsiteX93" fmla="*/ 1258010 w 1279660"/>
              <a:gd name="connsiteY93" fmla="*/ 792291 h 1587421"/>
              <a:gd name="connsiteX94" fmla="*/ 1255170 w 1279660"/>
              <a:gd name="connsiteY94" fmla="*/ 766733 h 1587421"/>
              <a:gd name="connsiteX95" fmla="*/ 1252330 w 1279660"/>
              <a:gd name="connsiteY95" fmla="*/ 616226 h 1587421"/>
              <a:gd name="connsiteX96" fmla="*/ 1249491 w 1279660"/>
              <a:gd name="connsiteY96" fmla="*/ 604867 h 1587421"/>
              <a:gd name="connsiteX97" fmla="*/ 1243811 w 1279660"/>
              <a:gd name="connsiteY97" fmla="*/ 593508 h 1587421"/>
              <a:gd name="connsiteX98" fmla="*/ 1229612 w 1279660"/>
              <a:gd name="connsiteY98" fmla="*/ 502636 h 1587421"/>
              <a:gd name="connsiteX99" fmla="*/ 1226773 w 1279660"/>
              <a:gd name="connsiteY99" fmla="*/ 337930 h 1587421"/>
              <a:gd name="connsiteX100" fmla="*/ 1221093 w 1279660"/>
              <a:gd name="connsiteY100" fmla="*/ 289654 h 1587421"/>
              <a:gd name="connsiteX101" fmla="*/ 1218253 w 1279660"/>
              <a:gd name="connsiteY101" fmla="*/ 266936 h 1587421"/>
              <a:gd name="connsiteX102" fmla="*/ 1209734 w 1279660"/>
              <a:gd name="connsiteY102" fmla="*/ 241379 h 1587421"/>
              <a:gd name="connsiteX103" fmla="*/ 1204055 w 1279660"/>
              <a:gd name="connsiteY103" fmla="*/ 215821 h 1587421"/>
              <a:gd name="connsiteX104" fmla="*/ 1201215 w 1279660"/>
              <a:gd name="connsiteY104" fmla="*/ 201622 h 1587421"/>
              <a:gd name="connsiteX105" fmla="*/ 1192696 w 1279660"/>
              <a:gd name="connsiteY105" fmla="*/ 178904 h 1587421"/>
              <a:gd name="connsiteX106" fmla="*/ 1187016 w 1279660"/>
              <a:gd name="connsiteY106" fmla="*/ 153346 h 1587421"/>
              <a:gd name="connsiteX107" fmla="*/ 1181337 w 1279660"/>
              <a:gd name="connsiteY107" fmla="*/ 127789 h 1587421"/>
              <a:gd name="connsiteX108" fmla="*/ 1169978 w 1279660"/>
              <a:gd name="connsiteY108" fmla="*/ 99391 h 1587421"/>
              <a:gd name="connsiteX109" fmla="*/ 1161458 w 1279660"/>
              <a:gd name="connsiteY109" fmla="*/ 93712 h 1587421"/>
              <a:gd name="connsiteX110" fmla="*/ 1147260 w 1279660"/>
              <a:gd name="connsiteY110" fmla="*/ 79513 h 1587421"/>
              <a:gd name="connsiteX111" fmla="*/ 1141580 w 1279660"/>
              <a:gd name="connsiteY111" fmla="*/ 70994 h 1587421"/>
              <a:gd name="connsiteX112" fmla="*/ 1124542 w 1279660"/>
              <a:gd name="connsiteY112" fmla="*/ 62474 h 1587421"/>
              <a:gd name="connsiteX113" fmla="*/ 1090465 w 1279660"/>
              <a:gd name="connsiteY113" fmla="*/ 51115 h 1587421"/>
              <a:gd name="connsiteX114" fmla="*/ 1073426 w 1279660"/>
              <a:gd name="connsiteY114" fmla="*/ 45436 h 1587421"/>
              <a:gd name="connsiteX115" fmla="*/ 1056388 w 1279660"/>
              <a:gd name="connsiteY115" fmla="*/ 42596 h 1587421"/>
              <a:gd name="connsiteX116" fmla="*/ 1027990 w 1279660"/>
              <a:gd name="connsiteY116" fmla="*/ 36917 h 1587421"/>
              <a:gd name="connsiteX117" fmla="*/ 1013791 w 1279660"/>
              <a:gd name="connsiteY117" fmla="*/ 31237 h 1587421"/>
              <a:gd name="connsiteX118" fmla="*/ 996753 w 1279660"/>
              <a:gd name="connsiteY118" fmla="*/ 28397 h 1587421"/>
              <a:gd name="connsiteX119" fmla="*/ 942797 w 1279660"/>
              <a:gd name="connsiteY119" fmla="*/ 22718 h 1587421"/>
              <a:gd name="connsiteX120" fmla="*/ 917240 w 1279660"/>
              <a:gd name="connsiteY120" fmla="*/ 17038 h 1587421"/>
              <a:gd name="connsiteX121" fmla="*/ 883163 w 1279660"/>
              <a:gd name="connsiteY121" fmla="*/ 8519 h 1587421"/>
              <a:gd name="connsiteX122" fmla="*/ 840566 w 1279660"/>
              <a:gd name="connsiteY122" fmla="*/ 5679 h 1587421"/>
              <a:gd name="connsiteX123" fmla="*/ 789451 w 1279660"/>
              <a:gd name="connsiteY123" fmla="*/ 0 h 1587421"/>
              <a:gd name="connsiteX124" fmla="*/ 576469 w 1279660"/>
              <a:gd name="connsiteY124" fmla="*/ 2840 h 1587421"/>
              <a:gd name="connsiteX125" fmla="*/ 468559 w 1279660"/>
              <a:gd name="connsiteY125" fmla="*/ 5679 h 1587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</a:cxnLst>
            <a:rect l="l" t="t" r="r" b="b"/>
            <a:pathLst>
              <a:path w="1279660" h="1587421">
                <a:moveTo>
                  <a:pt x="417443" y="633264"/>
                </a:moveTo>
                <a:cubicBezTo>
                  <a:pt x="418390" y="619065"/>
                  <a:pt x="418442" y="604779"/>
                  <a:pt x="420283" y="590668"/>
                </a:cubicBezTo>
                <a:cubicBezTo>
                  <a:pt x="421655" y="580153"/>
                  <a:pt x="425426" y="569563"/>
                  <a:pt x="428802" y="559431"/>
                </a:cubicBezTo>
                <a:cubicBezTo>
                  <a:pt x="426909" y="531980"/>
                  <a:pt x="426536" y="504382"/>
                  <a:pt x="423123" y="477078"/>
                </a:cubicBezTo>
                <a:cubicBezTo>
                  <a:pt x="422700" y="473691"/>
                  <a:pt x="418969" y="471612"/>
                  <a:pt x="417443" y="468559"/>
                </a:cubicBezTo>
                <a:cubicBezTo>
                  <a:pt x="407217" y="448106"/>
                  <a:pt x="424929" y="473056"/>
                  <a:pt x="406084" y="451520"/>
                </a:cubicBezTo>
                <a:cubicBezTo>
                  <a:pt x="402093" y="446959"/>
                  <a:pt x="398361" y="442171"/>
                  <a:pt x="394725" y="437322"/>
                </a:cubicBezTo>
                <a:cubicBezTo>
                  <a:pt x="392677" y="434592"/>
                  <a:pt x="391459" y="431215"/>
                  <a:pt x="389046" y="428802"/>
                </a:cubicBezTo>
                <a:cubicBezTo>
                  <a:pt x="384760" y="424516"/>
                  <a:pt x="379409" y="421434"/>
                  <a:pt x="374847" y="417443"/>
                </a:cubicBezTo>
                <a:cubicBezTo>
                  <a:pt x="371825" y="414799"/>
                  <a:pt x="369815" y="410916"/>
                  <a:pt x="366328" y="408924"/>
                </a:cubicBezTo>
                <a:cubicBezTo>
                  <a:pt x="362939" y="406988"/>
                  <a:pt x="358755" y="407031"/>
                  <a:pt x="354969" y="406084"/>
                </a:cubicBezTo>
                <a:cubicBezTo>
                  <a:pt x="352129" y="404191"/>
                  <a:pt x="349646" y="401603"/>
                  <a:pt x="346450" y="400405"/>
                </a:cubicBezTo>
                <a:cubicBezTo>
                  <a:pt x="341931" y="398710"/>
                  <a:pt x="337012" y="398359"/>
                  <a:pt x="332251" y="397565"/>
                </a:cubicBezTo>
                <a:cubicBezTo>
                  <a:pt x="325649" y="396465"/>
                  <a:pt x="318988" y="395743"/>
                  <a:pt x="312373" y="394725"/>
                </a:cubicBezTo>
                <a:cubicBezTo>
                  <a:pt x="306682" y="393850"/>
                  <a:pt x="301014" y="392832"/>
                  <a:pt x="295334" y="391886"/>
                </a:cubicBezTo>
                <a:lnTo>
                  <a:pt x="68154" y="394725"/>
                </a:lnTo>
                <a:cubicBezTo>
                  <a:pt x="65162" y="394797"/>
                  <a:pt x="62312" y="396226"/>
                  <a:pt x="59635" y="397565"/>
                </a:cubicBezTo>
                <a:cubicBezTo>
                  <a:pt x="25618" y="414574"/>
                  <a:pt x="86026" y="389281"/>
                  <a:pt x="36917" y="408924"/>
                </a:cubicBezTo>
                <a:cubicBezTo>
                  <a:pt x="34077" y="413657"/>
                  <a:pt x="31989" y="418932"/>
                  <a:pt x="28397" y="423123"/>
                </a:cubicBezTo>
                <a:cubicBezTo>
                  <a:pt x="26176" y="425714"/>
                  <a:pt x="22010" y="426137"/>
                  <a:pt x="19878" y="428802"/>
                </a:cubicBezTo>
                <a:cubicBezTo>
                  <a:pt x="18008" y="431140"/>
                  <a:pt x="18089" y="434519"/>
                  <a:pt x="17038" y="437322"/>
                </a:cubicBezTo>
                <a:cubicBezTo>
                  <a:pt x="15248" y="442095"/>
                  <a:pt x="13429" y="446862"/>
                  <a:pt x="11359" y="451520"/>
                </a:cubicBezTo>
                <a:cubicBezTo>
                  <a:pt x="9640" y="455388"/>
                  <a:pt x="7346" y="458988"/>
                  <a:pt x="5679" y="462879"/>
                </a:cubicBezTo>
                <a:cubicBezTo>
                  <a:pt x="2407" y="470514"/>
                  <a:pt x="1665" y="477274"/>
                  <a:pt x="0" y="485597"/>
                </a:cubicBezTo>
                <a:cubicBezTo>
                  <a:pt x="947" y="620012"/>
                  <a:pt x="1170" y="754434"/>
                  <a:pt x="2840" y="888842"/>
                </a:cubicBezTo>
                <a:cubicBezTo>
                  <a:pt x="3459" y="938654"/>
                  <a:pt x="379" y="926897"/>
                  <a:pt x="8519" y="951317"/>
                </a:cubicBezTo>
                <a:cubicBezTo>
                  <a:pt x="9466" y="958890"/>
                  <a:pt x="8792" y="966848"/>
                  <a:pt x="11359" y="974035"/>
                </a:cubicBezTo>
                <a:cubicBezTo>
                  <a:pt x="13655" y="980463"/>
                  <a:pt x="22718" y="991073"/>
                  <a:pt x="22718" y="991073"/>
                </a:cubicBezTo>
                <a:cubicBezTo>
                  <a:pt x="23665" y="994859"/>
                  <a:pt x="24711" y="998622"/>
                  <a:pt x="25558" y="1002432"/>
                </a:cubicBezTo>
                <a:cubicBezTo>
                  <a:pt x="26605" y="1007144"/>
                  <a:pt x="27010" y="1012008"/>
                  <a:pt x="28397" y="1016631"/>
                </a:cubicBezTo>
                <a:cubicBezTo>
                  <a:pt x="29862" y="1021514"/>
                  <a:pt x="32362" y="1026029"/>
                  <a:pt x="34077" y="1030830"/>
                </a:cubicBezTo>
                <a:cubicBezTo>
                  <a:pt x="37097" y="1039287"/>
                  <a:pt x="39756" y="1047868"/>
                  <a:pt x="42596" y="1056387"/>
                </a:cubicBezTo>
                <a:cubicBezTo>
                  <a:pt x="43543" y="1059227"/>
                  <a:pt x="44097" y="1062229"/>
                  <a:pt x="45436" y="1064907"/>
                </a:cubicBezTo>
                <a:cubicBezTo>
                  <a:pt x="55481" y="1084998"/>
                  <a:pt x="50433" y="1076662"/>
                  <a:pt x="59635" y="1090464"/>
                </a:cubicBezTo>
                <a:cubicBezTo>
                  <a:pt x="61346" y="1095598"/>
                  <a:pt x="66027" y="1110204"/>
                  <a:pt x="68154" y="1113182"/>
                </a:cubicBezTo>
                <a:cubicBezTo>
                  <a:pt x="70138" y="1115959"/>
                  <a:pt x="74165" y="1116547"/>
                  <a:pt x="76673" y="1118862"/>
                </a:cubicBezTo>
                <a:cubicBezTo>
                  <a:pt x="86510" y="1127942"/>
                  <a:pt x="98184" y="1135780"/>
                  <a:pt x="105071" y="1147259"/>
                </a:cubicBezTo>
                <a:cubicBezTo>
                  <a:pt x="121347" y="1174387"/>
                  <a:pt x="105546" y="1150654"/>
                  <a:pt x="122109" y="1169977"/>
                </a:cubicBezTo>
                <a:cubicBezTo>
                  <a:pt x="136198" y="1186415"/>
                  <a:pt x="124150" y="1177017"/>
                  <a:pt x="139148" y="1187016"/>
                </a:cubicBezTo>
                <a:cubicBezTo>
                  <a:pt x="141041" y="1189856"/>
                  <a:pt x="142414" y="1193122"/>
                  <a:pt x="144827" y="1195535"/>
                </a:cubicBezTo>
                <a:cubicBezTo>
                  <a:pt x="147241" y="1197949"/>
                  <a:pt x="151299" y="1198484"/>
                  <a:pt x="153347" y="1201215"/>
                </a:cubicBezTo>
                <a:cubicBezTo>
                  <a:pt x="157157" y="1206295"/>
                  <a:pt x="159026" y="1212574"/>
                  <a:pt x="161866" y="1218253"/>
                </a:cubicBezTo>
                <a:cubicBezTo>
                  <a:pt x="166372" y="1240779"/>
                  <a:pt x="161556" y="1224980"/>
                  <a:pt x="173225" y="1246651"/>
                </a:cubicBezTo>
                <a:cubicBezTo>
                  <a:pt x="177239" y="1254106"/>
                  <a:pt x="179504" y="1262596"/>
                  <a:pt x="184584" y="1269369"/>
                </a:cubicBezTo>
                <a:cubicBezTo>
                  <a:pt x="190924" y="1277822"/>
                  <a:pt x="200406" y="1290870"/>
                  <a:pt x="207302" y="1297766"/>
                </a:cubicBezTo>
                <a:cubicBezTo>
                  <a:pt x="209715" y="1300179"/>
                  <a:pt x="213199" y="1301261"/>
                  <a:pt x="215821" y="1303446"/>
                </a:cubicBezTo>
                <a:cubicBezTo>
                  <a:pt x="218906" y="1306017"/>
                  <a:pt x="220952" y="1309809"/>
                  <a:pt x="224340" y="1311965"/>
                </a:cubicBezTo>
                <a:cubicBezTo>
                  <a:pt x="231483" y="1316510"/>
                  <a:pt x="240375" y="1318126"/>
                  <a:pt x="247058" y="1323324"/>
                </a:cubicBezTo>
                <a:lnTo>
                  <a:pt x="272616" y="1343202"/>
                </a:lnTo>
                <a:cubicBezTo>
                  <a:pt x="276368" y="1346088"/>
                  <a:pt x="279742" y="1349605"/>
                  <a:pt x="283975" y="1351722"/>
                </a:cubicBezTo>
                <a:cubicBezTo>
                  <a:pt x="311937" y="1365702"/>
                  <a:pt x="276900" y="1348578"/>
                  <a:pt x="309533" y="1363081"/>
                </a:cubicBezTo>
                <a:cubicBezTo>
                  <a:pt x="313401" y="1364800"/>
                  <a:pt x="316962" y="1367188"/>
                  <a:pt x="320892" y="1368760"/>
                </a:cubicBezTo>
                <a:cubicBezTo>
                  <a:pt x="326450" y="1370983"/>
                  <a:pt x="337930" y="1374440"/>
                  <a:pt x="337930" y="1374440"/>
                </a:cubicBezTo>
                <a:cubicBezTo>
                  <a:pt x="349292" y="1391481"/>
                  <a:pt x="336539" y="1375406"/>
                  <a:pt x="360648" y="1391478"/>
                </a:cubicBezTo>
                <a:cubicBezTo>
                  <a:pt x="363990" y="1393706"/>
                  <a:pt x="365955" y="1397587"/>
                  <a:pt x="369168" y="1399997"/>
                </a:cubicBezTo>
                <a:cubicBezTo>
                  <a:pt x="379902" y="1408048"/>
                  <a:pt x="381401" y="1407862"/>
                  <a:pt x="391886" y="1411356"/>
                </a:cubicBezTo>
                <a:cubicBezTo>
                  <a:pt x="395672" y="1416089"/>
                  <a:pt x="398396" y="1421918"/>
                  <a:pt x="403245" y="1425555"/>
                </a:cubicBezTo>
                <a:cubicBezTo>
                  <a:pt x="410018" y="1430635"/>
                  <a:pt x="418919" y="1432218"/>
                  <a:pt x="425963" y="1436914"/>
                </a:cubicBezTo>
                <a:cubicBezTo>
                  <a:pt x="446248" y="1450438"/>
                  <a:pt x="436379" y="1446617"/>
                  <a:pt x="454360" y="1451113"/>
                </a:cubicBezTo>
                <a:cubicBezTo>
                  <a:pt x="476032" y="1472785"/>
                  <a:pt x="445531" y="1444446"/>
                  <a:pt x="496956" y="1473831"/>
                </a:cubicBezTo>
                <a:cubicBezTo>
                  <a:pt x="513219" y="1483124"/>
                  <a:pt x="517604" y="1486117"/>
                  <a:pt x="533873" y="1493709"/>
                </a:cubicBezTo>
                <a:cubicBezTo>
                  <a:pt x="542321" y="1497651"/>
                  <a:pt x="550651" y="1501932"/>
                  <a:pt x="559431" y="1505068"/>
                </a:cubicBezTo>
                <a:cubicBezTo>
                  <a:pt x="563977" y="1506691"/>
                  <a:pt x="569007" y="1506521"/>
                  <a:pt x="573630" y="1507908"/>
                </a:cubicBezTo>
                <a:cubicBezTo>
                  <a:pt x="581014" y="1510123"/>
                  <a:pt x="597525" y="1518655"/>
                  <a:pt x="604867" y="1519267"/>
                </a:cubicBezTo>
                <a:lnTo>
                  <a:pt x="638944" y="1522107"/>
                </a:lnTo>
                <a:cubicBezTo>
                  <a:pt x="677338" y="1541304"/>
                  <a:pt x="660568" y="1536654"/>
                  <a:pt x="687220" y="1541985"/>
                </a:cubicBezTo>
                <a:cubicBezTo>
                  <a:pt x="690060" y="1544825"/>
                  <a:pt x="692147" y="1548708"/>
                  <a:pt x="695739" y="1550504"/>
                </a:cubicBezTo>
                <a:cubicBezTo>
                  <a:pt x="700056" y="1552663"/>
                  <a:pt x="705255" y="1552173"/>
                  <a:pt x="709938" y="1553344"/>
                </a:cubicBezTo>
                <a:cubicBezTo>
                  <a:pt x="712842" y="1554070"/>
                  <a:pt x="715579" y="1555362"/>
                  <a:pt x="718457" y="1556184"/>
                </a:cubicBezTo>
                <a:cubicBezTo>
                  <a:pt x="727804" y="1558854"/>
                  <a:pt x="734269" y="1559914"/>
                  <a:pt x="744015" y="1561863"/>
                </a:cubicBezTo>
                <a:cubicBezTo>
                  <a:pt x="766253" y="1578541"/>
                  <a:pt x="747042" y="1566429"/>
                  <a:pt x="789451" y="1578902"/>
                </a:cubicBezTo>
                <a:cubicBezTo>
                  <a:pt x="794341" y="1580340"/>
                  <a:pt x="798814" y="1582969"/>
                  <a:pt x="803650" y="1584581"/>
                </a:cubicBezTo>
                <a:cubicBezTo>
                  <a:pt x="807353" y="1585815"/>
                  <a:pt x="811223" y="1586474"/>
                  <a:pt x="815009" y="1587421"/>
                </a:cubicBezTo>
                <a:lnTo>
                  <a:pt x="971195" y="1584581"/>
                </a:lnTo>
                <a:cubicBezTo>
                  <a:pt x="984800" y="1584135"/>
                  <a:pt x="994942" y="1579101"/>
                  <a:pt x="1008112" y="1576062"/>
                </a:cubicBezTo>
                <a:cubicBezTo>
                  <a:pt x="1013722" y="1574767"/>
                  <a:pt x="1019471" y="1574169"/>
                  <a:pt x="1025150" y="1573222"/>
                </a:cubicBezTo>
                <a:cubicBezTo>
                  <a:pt x="1029883" y="1570382"/>
                  <a:pt x="1034305" y="1566945"/>
                  <a:pt x="1039349" y="1564703"/>
                </a:cubicBezTo>
                <a:cubicBezTo>
                  <a:pt x="1042916" y="1563118"/>
                  <a:pt x="1046898" y="1562710"/>
                  <a:pt x="1050708" y="1561863"/>
                </a:cubicBezTo>
                <a:cubicBezTo>
                  <a:pt x="1072987" y="1556912"/>
                  <a:pt x="1070379" y="1558602"/>
                  <a:pt x="1101824" y="1556184"/>
                </a:cubicBezTo>
                <a:cubicBezTo>
                  <a:pt x="1110343" y="1553344"/>
                  <a:pt x="1119909" y="1552645"/>
                  <a:pt x="1127381" y="1547664"/>
                </a:cubicBezTo>
                <a:cubicBezTo>
                  <a:pt x="1130221" y="1545771"/>
                  <a:pt x="1132750" y="1543298"/>
                  <a:pt x="1135901" y="1541985"/>
                </a:cubicBezTo>
                <a:cubicBezTo>
                  <a:pt x="1144190" y="1538531"/>
                  <a:pt x="1152939" y="1536306"/>
                  <a:pt x="1161458" y="1533466"/>
                </a:cubicBezTo>
                <a:cubicBezTo>
                  <a:pt x="1173681" y="1529392"/>
                  <a:pt x="1167074" y="1531352"/>
                  <a:pt x="1181337" y="1527786"/>
                </a:cubicBezTo>
                <a:cubicBezTo>
                  <a:pt x="1190803" y="1521160"/>
                  <a:pt x="1201564" y="1516078"/>
                  <a:pt x="1209734" y="1507908"/>
                </a:cubicBezTo>
                <a:cubicBezTo>
                  <a:pt x="1220667" y="1496975"/>
                  <a:pt x="1214912" y="1501617"/>
                  <a:pt x="1226773" y="1493709"/>
                </a:cubicBezTo>
                <a:cubicBezTo>
                  <a:pt x="1229999" y="1487257"/>
                  <a:pt x="1236579" y="1474881"/>
                  <a:pt x="1238132" y="1468151"/>
                </a:cubicBezTo>
                <a:cubicBezTo>
                  <a:pt x="1239848" y="1460715"/>
                  <a:pt x="1239120" y="1452837"/>
                  <a:pt x="1240971" y="1445433"/>
                </a:cubicBezTo>
                <a:cubicBezTo>
                  <a:pt x="1242411" y="1439671"/>
                  <a:pt x="1248951" y="1430624"/>
                  <a:pt x="1252330" y="1425555"/>
                </a:cubicBezTo>
                <a:cubicBezTo>
                  <a:pt x="1255888" y="1404207"/>
                  <a:pt x="1255167" y="1409966"/>
                  <a:pt x="1258010" y="1385799"/>
                </a:cubicBezTo>
                <a:cubicBezTo>
                  <a:pt x="1259012" y="1377286"/>
                  <a:pt x="1258139" y="1368373"/>
                  <a:pt x="1260850" y="1360241"/>
                </a:cubicBezTo>
                <a:cubicBezTo>
                  <a:pt x="1262120" y="1356431"/>
                  <a:pt x="1266529" y="1354562"/>
                  <a:pt x="1269369" y="1351722"/>
                </a:cubicBezTo>
                <a:cubicBezTo>
                  <a:pt x="1289523" y="1250957"/>
                  <a:pt x="1274804" y="1329632"/>
                  <a:pt x="1269369" y="1070586"/>
                </a:cubicBezTo>
                <a:cubicBezTo>
                  <a:pt x="1266628" y="939934"/>
                  <a:pt x="1274685" y="975432"/>
                  <a:pt x="1260850" y="920079"/>
                </a:cubicBezTo>
                <a:cubicBezTo>
                  <a:pt x="1259903" y="877483"/>
                  <a:pt x="1259587" y="834868"/>
                  <a:pt x="1258010" y="792291"/>
                </a:cubicBezTo>
                <a:cubicBezTo>
                  <a:pt x="1257693" y="783725"/>
                  <a:pt x="1255446" y="775300"/>
                  <a:pt x="1255170" y="766733"/>
                </a:cubicBezTo>
                <a:cubicBezTo>
                  <a:pt x="1253552" y="716581"/>
                  <a:pt x="1254089" y="666373"/>
                  <a:pt x="1252330" y="616226"/>
                </a:cubicBezTo>
                <a:cubicBezTo>
                  <a:pt x="1252193" y="612326"/>
                  <a:pt x="1250861" y="608521"/>
                  <a:pt x="1249491" y="604867"/>
                </a:cubicBezTo>
                <a:cubicBezTo>
                  <a:pt x="1248005" y="600903"/>
                  <a:pt x="1245704" y="597294"/>
                  <a:pt x="1243811" y="593508"/>
                </a:cubicBezTo>
                <a:cubicBezTo>
                  <a:pt x="1237792" y="563417"/>
                  <a:pt x="1233417" y="533074"/>
                  <a:pt x="1229612" y="502636"/>
                </a:cubicBezTo>
                <a:cubicBezTo>
                  <a:pt x="1228666" y="447734"/>
                  <a:pt x="1228298" y="392819"/>
                  <a:pt x="1226773" y="337930"/>
                </a:cubicBezTo>
                <a:cubicBezTo>
                  <a:pt x="1225755" y="301295"/>
                  <a:pt x="1227676" y="309402"/>
                  <a:pt x="1221093" y="289654"/>
                </a:cubicBezTo>
                <a:cubicBezTo>
                  <a:pt x="1220146" y="282081"/>
                  <a:pt x="1220001" y="274365"/>
                  <a:pt x="1218253" y="266936"/>
                </a:cubicBezTo>
                <a:cubicBezTo>
                  <a:pt x="1216196" y="258195"/>
                  <a:pt x="1209734" y="241379"/>
                  <a:pt x="1209734" y="241379"/>
                </a:cubicBezTo>
                <a:cubicBezTo>
                  <a:pt x="1201920" y="194499"/>
                  <a:pt x="1211044" y="243780"/>
                  <a:pt x="1204055" y="215821"/>
                </a:cubicBezTo>
                <a:cubicBezTo>
                  <a:pt x="1202884" y="211138"/>
                  <a:pt x="1202386" y="206305"/>
                  <a:pt x="1201215" y="201622"/>
                </a:cubicBezTo>
                <a:cubicBezTo>
                  <a:pt x="1197695" y="187542"/>
                  <a:pt x="1197900" y="197117"/>
                  <a:pt x="1192696" y="178904"/>
                </a:cubicBezTo>
                <a:cubicBezTo>
                  <a:pt x="1190298" y="170513"/>
                  <a:pt x="1188845" y="161879"/>
                  <a:pt x="1187016" y="153346"/>
                </a:cubicBezTo>
                <a:cubicBezTo>
                  <a:pt x="1185958" y="148408"/>
                  <a:pt x="1183287" y="133248"/>
                  <a:pt x="1181337" y="127789"/>
                </a:cubicBezTo>
                <a:cubicBezTo>
                  <a:pt x="1177908" y="118188"/>
                  <a:pt x="1178461" y="105046"/>
                  <a:pt x="1169978" y="99391"/>
                </a:cubicBezTo>
                <a:lnTo>
                  <a:pt x="1161458" y="93712"/>
                </a:lnTo>
                <a:cubicBezTo>
                  <a:pt x="1146319" y="70999"/>
                  <a:pt x="1166186" y="98437"/>
                  <a:pt x="1147260" y="79513"/>
                </a:cubicBezTo>
                <a:cubicBezTo>
                  <a:pt x="1144847" y="77100"/>
                  <a:pt x="1144310" y="73042"/>
                  <a:pt x="1141580" y="70994"/>
                </a:cubicBezTo>
                <a:cubicBezTo>
                  <a:pt x="1136500" y="67184"/>
                  <a:pt x="1130323" y="65102"/>
                  <a:pt x="1124542" y="62474"/>
                </a:cubicBezTo>
                <a:cubicBezTo>
                  <a:pt x="1108863" y="55347"/>
                  <a:pt x="1108596" y="56694"/>
                  <a:pt x="1090465" y="51115"/>
                </a:cubicBezTo>
                <a:cubicBezTo>
                  <a:pt x="1084743" y="49354"/>
                  <a:pt x="1079234" y="46888"/>
                  <a:pt x="1073426" y="45436"/>
                </a:cubicBezTo>
                <a:cubicBezTo>
                  <a:pt x="1067840" y="44040"/>
                  <a:pt x="1062047" y="43657"/>
                  <a:pt x="1056388" y="42596"/>
                </a:cubicBezTo>
                <a:cubicBezTo>
                  <a:pt x="1046900" y="40817"/>
                  <a:pt x="1037456" y="38810"/>
                  <a:pt x="1027990" y="36917"/>
                </a:cubicBezTo>
                <a:cubicBezTo>
                  <a:pt x="1023257" y="35024"/>
                  <a:pt x="1018709" y="32578"/>
                  <a:pt x="1013791" y="31237"/>
                </a:cubicBezTo>
                <a:cubicBezTo>
                  <a:pt x="1008236" y="29722"/>
                  <a:pt x="1002471" y="29070"/>
                  <a:pt x="996753" y="28397"/>
                </a:cubicBezTo>
                <a:cubicBezTo>
                  <a:pt x="979917" y="26416"/>
                  <a:pt x="959830" y="25724"/>
                  <a:pt x="942797" y="22718"/>
                </a:cubicBezTo>
                <a:cubicBezTo>
                  <a:pt x="934203" y="21201"/>
                  <a:pt x="925672" y="19287"/>
                  <a:pt x="917240" y="17038"/>
                </a:cubicBezTo>
                <a:cubicBezTo>
                  <a:pt x="895935" y="11357"/>
                  <a:pt x="904955" y="10595"/>
                  <a:pt x="883163" y="8519"/>
                </a:cubicBezTo>
                <a:cubicBezTo>
                  <a:pt x="868997" y="7170"/>
                  <a:pt x="854755" y="6770"/>
                  <a:pt x="840566" y="5679"/>
                </a:cubicBezTo>
                <a:cubicBezTo>
                  <a:pt x="810691" y="3381"/>
                  <a:pt x="814540" y="3584"/>
                  <a:pt x="789451" y="0"/>
                </a:cubicBezTo>
                <a:lnTo>
                  <a:pt x="576469" y="2840"/>
                </a:lnTo>
                <a:cubicBezTo>
                  <a:pt x="398604" y="6624"/>
                  <a:pt x="646328" y="5679"/>
                  <a:pt x="468559" y="5679"/>
                </a:cubicBezTo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0AA114B2-FFE8-4DE4-DDBB-BDB7570C4E70}"/>
              </a:ext>
            </a:extLst>
          </p:cNvPr>
          <p:cNvSpPr/>
          <p:nvPr/>
        </p:nvSpPr>
        <p:spPr>
          <a:xfrm>
            <a:off x="4760122" y="4327388"/>
            <a:ext cx="2216294" cy="1244253"/>
          </a:xfrm>
          <a:custGeom>
            <a:avLst/>
            <a:gdLst>
              <a:gd name="connsiteX0" fmla="*/ 2224217 w 2582563"/>
              <a:gd name="connsiteY0" fmla="*/ 1433384 h 1450216"/>
              <a:gd name="connsiteX1" fmla="*/ 2286000 w 2582563"/>
              <a:gd name="connsiteY1" fmla="*/ 1383957 h 1450216"/>
              <a:gd name="connsiteX2" fmla="*/ 2372498 w 2582563"/>
              <a:gd name="connsiteY2" fmla="*/ 1223319 h 1450216"/>
              <a:gd name="connsiteX3" fmla="*/ 2409568 w 2582563"/>
              <a:gd name="connsiteY3" fmla="*/ 1161535 h 1450216"/>
              <a:gd name="connsiteX4" fmla="*/ 2434282 w 2582563"/>
              <a:gd name="connsiteY4" fmla="*/ 1099752 h 1450216"/>
              <a:gd name="connsiteX5" fmla="*/ 2458995 w 2582563"/>
              <a:gd name="connsiteY5" fmla="*/ 1050325 h 1450216"/>
              <a:gd name="connsiteX6" fmla="*/ 2496065 w 2582563"/>
              <a:gd name="connsiteY6" fmla="*/ 902044 h 1450216"/>
              <a:gd name="connsiteX7" fmla="*/ 2520779 w 2582563"/>
              <a:gd name="connsiteY7" fmla="*/ 840260 h 1450216"/>
              <a:gd name="connsiteX8" fmla="*/ 2557849 w 2582563"/>
              <a:gd name="connsiteY8" fmla="*/ 803189 h 1450216"/>
              <a:gd name="connsiteX9" fmla="*/ 2582563 w 2582563"/>
              <a:gd name="connsiteY9" fmla="*/ 753762 h 1450216"/>
              <a:gd name="connsiteX10" fmla="*/ 2570206 w 2582563"/>
              <a:gd name="connsiteY10" fmla="*/ 457200 h 1450216"/>
              <a:gd name="connsiteX11" fmla="*/ 2533136 w 2582563"/>
              <a:gd name="connsiteY11" fmla="*/ 321276 h 1450216"/>
              <a:gd name="connsiteX12" fmla="*/ 2496065 w 2582563"/>
              <a:gd name="connsiteY12" fmla="*/ 247135 h 1450216"/>
              <a:gd name="connsiteX13" fmla="*/ 2458995 w 2582563"/>
              <a:gd name="connsiteY13" fmla="*/ 222422 h 1450216"/>
              <a:gd name="connsiteX14" fmla="*/ 2372498 w 2582563"/>
              <a:gd name="connsiteY14" fmla="*/ 160638 h 1450216"/>
              <a:gd name="connsiteX15" fmla="*/ 2335428 w 2582563"/>
              <a:gd name="connsiteY15" fmla="*/ 148281 h 1450216"/>
              <a:gd name="connsiteX16" fmla="*/ 2298357 w 2582563"/>
              <a:gd name="connsiteY16" fmla="*/ 123568 h 1450216"/>
              <a:gd name="connsiteX17" fmla="*/ 2248930 w 2582563"/>
              <a:gd name="connsiteY17" fmla="*/ 111211 h 1450216"/>
              <a:gd name="connsiteX18" fmla="*/ 2187146 w 2582563"/>
              <a:gd name="connsiteY18" fmla="*/ 86498 h 1450216"/>
              <a:gd name="connsiteX19" fmla="*/ 2038865 w 2582563"/>
              <a:gd name="connsiteY19" fmla="*/ 61784 h 1450216"/>
              <a:gd name="connsiteX20" fmla="*/ 1902941 w 2582563"/>
              <a:gd name="connsiteY20" fmla="*/ 24714 h 1450216"/>
              <a:gd name="connsiteX21" fmla="*/ 1618736 w 2582563"/>
              <a:gd name="connsiteY21" fmla="*/ 0 h 1450216"/>
              <a:gd name="connsiteX22" fmla="*/ 617838 w 2582563"/>
              <a:gd name="connsiteY22" fmla="*/ 24714 h 1450216"/>
              <a:gd name="connsiteX23" fmla="*/ 444844 w 2582563"/>
              <a:gd name="connsiteY23" fmla="*/ 86498 h 1450216"/>
              <a:gd name="connsiteX24" fmla="*/ 383060 w 2582563"/>
              <a:gd name="connsiteY24" fmla="*/ 123568 h 1450216"/>
              <a:gd name="connsiteX25" fmla="*/ 321276 w 2582563"/>
              <a:gd name="connsiteY25" fmla="*/ 148281 h 1450216"/>
              <a:gd name="connsiteX26" fmla="*/ 222422 w 2582563"/>
              <a:gd name="connsiteY26" fmla="*/ 197708 h 1450216"/>
              <a:gd name="connsiteX27" fmla="*/ 123568 w 2582563"/>
              <a:gd name="connsiteY27" fmla="*/ 259492 h 1450216"/>
              <a:gd name="connsiteX28" fmla="*/ 86498 w 2582563"/>
              <a:gd name="connsiteY28" fmla="*/ 271849 h 1450216"/>
              <a:gd name="connsiteX29" fmla="*/ 37071 w 2582563"/>
              <a:gd name="connsiteY29" fmla="*/ 321276 h 1450216"/>
              <a:gd name="connsiteX30" fmla="*/ 0 w 2582563"/>
              <a:gd name="connsiteY30" fmla="*/ 407773 h 1450216"/>
              <a:gd name="connsiteX31" fmla="*/ 12357 w 2582563"/>
              <a:gd name="connsiteY31" fmla="*/ 926757 h 1450216"/>
              <a:gd name="connsiteX32" fmla="*/ 37071 w 2582563"/>
              <a:gd name="connsiteY32" fmla="*/ 963827 h 1450216"/>
              <a:gd name="connsiteX33" fmla="*/ 49428 w 2582563"/>
              <a:gd name="connsiteY33" fmla="*/ 1000898 h 1450216"/>
              <a:gd name="connsiteX34" fmla="*/ 111211 w 2582563"/>
              <a:gd name="connsiteY34" fmla="*/ 1075038 h 1450216"/>
              <a:gd name="connsiteX35" fmla="*/ 135925 w 2582563"/>
              <a:gd name="connsiteY35" fmla="*/ 1136822 h 1450216"/>
              <a:gd name="connsiteX36" fmla="*/ 185352 w 2582563"/>
              <a:gd name="connsiteY36" fmla="*/ 1161535 h 1450216"/>
              <a:gd name="connsiteX37" fmla="*/ 222422 w 2582563"/>
              <a:gd name="connsiteY37" fmla="*/ 1198606 h 1450216"/>
              <a:gd name="connsiteX38" fmla="*/ 259492 w 2582563"/>
              <a:gd name="connsiteY38" fmla="*/ 1223319 h 1450216"/>
              <a:gd name="connsiteX39" fmla="*/ 333633 w 2582563"/>
              <a:gd name="connsiteY39" fmla="*/ 1297460 h 1450216"/>
              <a:gd name="connsiteX40" fmla="*/ 370703 w 2582563"/>
              <a:gd name="connsiteY40" fmla="*/ 1322173 h 1450216"/>
              <a:gd name="connsiteX41" fmla="*/ 420130 w 2582563"/>
              <a:gd name="connsiteY41" fmla="*/ 1359244 h 1450216"/>
              <a:gd name="connsiteX42" fmla="*/ 506628 w 2582563"/>
              <a:gd name="connsiteY42" fmla="*/ 1383957 h 1450216"/>
              <a:gd name="connsiteX43" fmla="*/ 630195 w 2582563"/>
              <a:gd name="connsiteY43" fmla="*/ 1408671 h 1450216"/>
              <a:gd name="connsiteX44" fmla="*/ 679622 w 2582563"/>
              <a:gd name="connsiteY44" fmla="*/ 1433384 h 1450216"/>
              <a:gd name="connsiteX45" fmla="*/ 1000898 w 2582563"/>
              <a:gd name="connsiteY45" fmla="*/ 1433384 h 1450216"/>
              <a:gd name="connsiteX46" fmla="*/ 1050325 w 2582563"/>
              <a:gd name="connsiteY46" fmla="*/ 1408671 h 1450216"/>
              <a:gd name="connsiteX47" fmla="*/ 1087395 w 2582563"/>
              <a:gd name="connsiteY47" fmla="*/ 1396314 h 1450216"/>
              <a:gd name="connsiteX48" fmla="*/ 1297460 w 2582563"/>
              <a:gd name="connsiteY48" fmla="*/ 1371600 h 1450216"/>
              <a:gd name="connsiteX49" fmla="*/ 1408671 w 2582563"/>
              <a:gd name="connsiteY49" fmla="*/ 1445741 h 1450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582563" h="1450216">
                <a:moveTo>
                  <a:pt x="2224217" y="1433384"/>
                </a:moveTo>
                <a:cubicBezTo>
                  <a:pt x="2244811" y="1416908"/>
                  <a:pt x="2269116" y="1404218"/>
                  <a:pt x="2286000" y="1383957"/>
                </a:cubicBezTo>
                <a:cubicBezTo>
                  <a:pt x="2365628" y="1288403"/>
                  <a:pt x="2329877" y="1308561"/>
                  <a:pt x="2372498" y="1223319"/>
                </a:cubicBezTo>
                <a:cubicBezTo>
                  <a:pt x="2383239" y="1201837"/>
                  <a:pt x="2398827" y="1183017"/>
                  <a:pt x="2409568" y="1161535"/>
                </a:cubicBezTo>
                <a:cubicBezTo>
                  <a:pt x="2419488" y="1141696"/>
                  <a:pt x="2425273" y="1120021"/>
                  <a:pt x="2434282" y="1099752"/>
                </a:cubicBezTo>
                <a:cubicBezTo>
                  <a:pt x="2441763" y="1082919"/>
                  <a:pt x="2450757" y="1066801"/>
                  <a:pt x="2458995" y="1050325"/>
                </a:cubicBezTo>
                <a:cubicBezTo>
                  <a:pt x="2471150" y="977397"/>
                  <a:pt x="2468092" y="971975"/>
                  <a:pt x="2496065" y="902044"/>
                </a:cubicBezTo>
                <a:cubicBezTo>
                  <a:pt x="2504303" y="881449"/>
                  <a:pt x="2509023" y="859070"/>
                  <a:pt x="2520779" y="840260"/>
                </a:cubicBezTo>
                <a:cubicBezTo>
                  <a:pt x="2530041" y="825441"/>
                  <a:pt x="2547692" y="817409"/>
                  <a:pt x="2557849" y="803189"/>
                </a:cubicBezTo>
                <a:cubicBezTo>
                  <a:pt x="2568556" y="788200"/>
                  <a:pt x="2574325" y="770238"/>
                  <a:pt x="2582563" y="753762"/>
                </a:cubicBezTo>
                <a:cubicBezTo>
                  <a:pt x="2578444" y="654908"/>
                  <a:pt x="2577013" y="555905"/>
                  <a:pt x="2570206" y="457200"/>
                </a:cubicBezTo>
                <a:cubicBezTo>
                  <a:pt x="2567169" y="413161"/>
                  <a:pt x="2546593" y="361648"/>
                  <a:pt x="2533136" y="321276"/>
                </a:cubicBezTo>
                <a:cubicBezTo>
                  <a:pt x="2523086" y="291126"/>
                  <a:pt x="2520018" y="271088"/>
                  <a:pt x="2496065" y="247135"/>
                </a:cubicBezTo>
                <a:cubicBezTo>
                  <a:pt x="2485564" y="236634"/>
                  <a:pt x="2471080" y="231054"/>
                  <a:pt x="2458995" y="222422"/>
                </a:cubicBezTo>
                <a:cubicBezTo>
                  <a:pt x="2445940" y="213097"/>
                  <a:pt x="2391908" y="170343"/>
                  <a:pt x="2372498" y="160638"/>
                </a:cubicBezTo>
                <a:cubicBezTo>
                  <a:pt x="2360848" y="154813"/>
                  <a:pt x="2347078" y="154106"/>
                  <a:pt x="2335428" y="148281"/>
                </a:cubicBezTo>
                <a:cubicBezTo>
                  <a:pt x="2322145" y="141639"/>
                  <a:pt x="2312007" y="129418"/>
                  <a:pt x="2298357" y="123568"/>
                </a:cubicBezTo>
                <a:cubicBezTo>
                  <a:pt x="2282747" y="116878"/>
                  <a:pt x="2265041" y="116581"/>
                  <a:pt x="2248930" y="111211"/>
                </a:cubicBezTo>
                <a:cubicBezTo>
                  <a:pt x="2227887" y="104197"/>
                  <a:pt x="2208665" y="91878"/>
                  <a:pt x="2187146" y="86498"/>
                </a:cubicBezTo>
                <a:cubicBezTo>
                  <a:pt x="1974975" y="33456"/>
                  <a:pt x="2204841" y="107050"/>
                  <a:pt x="2038865" y="61784"/>
                </a:cubicBezTo>
                <a:cubicBezTo>
                  <a:pt x="1971116" y="43307"/>
                  <a:pt x="1969052" y="31797"/>
                  <a:pt x="1902941" y="24714"/>
                </a:cubicBezTo>
                <a:cubicBezTo>
                  <a:pt x="1808390" y="14583"/>
                  <a:pt x="1618736" y="0"/>
                  <a:pt x="1618736" y="0"/>
                </a:cubicBezTo>
                <a:cubicBezTo>
                  <a:pt x="1285103" y="8238"/>
                  <a:pt x="951236" y="9730"/>
                  <a:pt x="617838" y="24714"/>
                </a:cubicBezTo>
                <a:cubicBezTo>
                  <a:pt x="555325" y="27524"/>
                  <a:pt x="497995" y="57506"/>
                  <a:pt x="444844" y="86498"/>
                </a:cubicBezTo>
                <a:cubicBezTo>
                  <a:pt x="423759" y="97999"/>
                  <a:pt x="404542" y="112827"/>
                  <a:pt x="383060" y="123568"/>
                </a:cubicBezTo>
                <a:cubicBezTo>
                  <a:pt x="363221" y="133488"/>
                  <a:pt x="341115" y="138361"/>
                  <a:pt x="321276" y="148281"/>
                </a:cubicBezTo>
                <a:cubicBezTo>
                  <a:pt x="204552" y="206643"/>
                  <a:pt x="306015" y="169845"/>
                  <a:pt x="222422" y="197708"/>
                </a:cubicBezTo>
                <a:cubicBezTo>
                  <a:pt x="193011" y="217316"/>
                  <a:pt x="153383" y="244584"/>
                  <a:pt x="123568" y="259492"/>
                </a:cubicBezTo>
                <a:cubicBezTo>
                  <a:pt x="111918" y="265317"/>
                  <a:pt x="98855" y="267730"/>
                  <a:pt x="86498" y="271849"/>
                </a:cubicBezTo>
                <a:cubicBezTo>
                  <a:pt x="70022" y="288325"/>
                  <a:pt x="51051" y="302636"/>
                  <a:pt x="37071" y="321276"/>
                </a:cubicBezTo>
                <a:cubicBezTo>
                  <a:pt x="18747" y="345707"/>
                  <a:pt x="9545" y="379140"/>
                  <a:pt x="0" y="407773"/>
                </a:cubicBezTo>
                <a:cubicBezTo>
                  <a:pt x="4119" y="580768"/>
                  <a:pt x="846" y="754097"/>
                  <a:pt x="12357" y="926757"/>
                </a:cubicBezTo>
                <a:cubicBezTo>
                  <a:pt x="13345" y="941575"/>
                  <a:pt x="30429" y="950544"/>
                  <a:pt x="37071" y="963827"/>
                </a:cubicBezTo>
                <a:cubicBezTo>
                  <a:pt x="42896" y="975477"/>
                  <a:pt x="43603" y="989248"/>
                  <a:pt x="49428" y="1000898"/>
                </a:cubicBezTo>
                <a:cubicBezTo>
                  <a:pt x="66631" y="1035305"/>
                  <a:pt x="83883" y="1047710"/>
                  <a:pt x="111211" y="1075038"/>
                </a:cubicBezTo>
                <a:cubicBezTo>
                  <a:pt x="119449" y="1095633"/>
                  <a:pt x="121490" y="1119981"/>
                  <a:pt x="135925" y="1136822"/>
                </a:cubicBezTo>
                <a:cubicBezTo>
                  <a:pt x="147913" y="1150808"/>
                  <a:pt x="170363" y="1150828"/>
                  <a:pt x="185352" y="1161535"/>
                </a:cubicBezTo>
                <a:cubicBezTo>
                  <a:pt x="199572" y="1171692"/>
                  <a:pt x="208997" y="1187419"/>
                  <a:pt x="222422" y="1198606"/>
                </a:cubicBezTo>
                <a:cubicBezTo>
                  <a:pt x="233831" y="1208113"/>
                  <a:pt x="247135" y="1215081"/>
                  <a:pt x="259492" y="1223319"/>
                </a:cubicBezTo>
                <a:cubicBezTo>
                  <a:pt x="279861" y="1284423"/>
                  <a:pt x="259912" y="1251384"/>
                  <a:pt x="333633" y="1297460"/>
                </a:cubicBezTo>
                <a:cubicBezTo>
                  <a:pt x="346226" y="1305331"/>
                  <a:pt x="358618" y="1313541"/>
                  <a:pt x="370703" y="1322173"/>
                </a:cubicBezTo>
                <a:cubicBezTo>
                  <a:pt x="387462" y="1334144"/>
                  <a:pt x="402249" y="1349026"/>
                  <a:pt x="420130" y="1359244"/>
                </a:cubicBezTo>
                <a:cubicBezTo>
                  <a:pt x="433095" y="1366652"/>
                  <a:pt x="497002" y="1381894"/>
                  <a:pt x="506628" y="1383957"/>
                </a:cubicBezTo>
                <a:cubicBezTo>
                  <a:pt x="547700" y="1392758"/>
                  <a:pt x="630195" y="1408671"/>
                  <a:pt x="630195" y="1408671"/>
                </a:cubicBezTo>
                <a:cubicBezTo>
                  <a:pt x="646671" y="1416909"/>
                  <a:pt x="662375" y="1426916"/>
                  <a:pt x="679622" y="1433384"/>
                </a:cubicBezTo>
                <a:cubicBezTo>
                  <a:pt x="776196" y="1469599"/>
                  <a:pt x="930301" y="1436593"/>
                  <a:pt x="1000898" y="1433384"/>
                </a:cubicBezTo>
                <a:cubicBezTo>
                  <a:pt x="1017374" y="1425146"/>
                  <a:pt x="1033394" y="1415927"/>
                  <a:pt x="1050325" y="1408671"/>
                </a:cubicBezTo>
                <a:cubicBezTo>
                  <a:pt x="1062297" y="1403540"/>
                  <a:pt x="1074759" y="1399473"/>
                  <a:pt x="1087395" y="1396314"/>
                </a:cubicBezTo>
                <a:cubicBezTo>
                  <a:pt x="1164688" y="1376990"/>
                  <a:pt x="1206478" y="1379182"/>
                  <a:pt x="1297460" y="1371600"/>
                </a:cubicBezTo>
                <a:cubicBezTo>
                  <a:pt x="1429140" y="1386231"/>
                  <a:pt x="1408671" y="1346659"/>
                  <a:pt x="1408671" y="144574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1A54763-7558-6642-9398-857AED6CA72F}"/>
              </a:ext>
            </a:extLst>
          </p:cNvPr>
          <p:cNvCxnSpPr>
            <a:cxnSpLocks/>
          </p:cNvCxnSpPr>
          <p:nvPr/>
        </p:nvCxnSpPr>
        <p:spPr>
          <a:xfrm flipV="1">
            <a:off x="4655904" y="3627151"/>
            <a:ext cx="142313" cy="1674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E882FBE7-8F4E-8111-9A6C-FC047CD991F6}"/>
              </a:ext>
            </a:extLst>
          </p:cNvPr>
          <p:cNvSpPr txBox="1"/>
          <p:nvPr/>
        </p:nvSpPr>
        <p:spPr>
          <a:xfrm>
            <a:off x="6227973" y="5895313"/>
            <a:ext cx="5085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11ctf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87ED9AD-49CF-E2A3-9508-2100C5C98CE4}"/>
              </a:ext>
            </a:extLst>
          </p:cNvPr>
          <p:cNvSpPr txBox="1"/>
          <p:nvPr/>
        </p:nvSpPr>
        <p:spPr>
          <a:xfrm>
            <a:off x="5341020" y="4118051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15ctf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36428C-E3D6-4FE9-00EF-CF12F76AC070}"/>
              </a:ext>
            </a:extLst>
          </p:cNvPr>
          <p:cNvSpPr txBox="1"/>
          <p:nvPr/>
        </p:nvSpPr>
        <p:spPr>
          <a:xfrm>
            <a:off x="5710551" y="5628961"/>
            <a:ext cx="282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pic>
        <p:nvPicPr>
          <p:cNvPr id="33" name="Picture 3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D092FE0-7644-8227-A32E-0D6BCBA7BA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602" y="1883749"/>
            <a:ext cx="4126836" cy="1314440"/>
          </a:xfrm>
          <a:prstGeom prst="rect">
            <a:avLst/>
          </a:prstGeom>
        </p:spPr>
      </p:pic>
      <p:pic>
        <p:nvPicPr>
          <p:cNvPr id="42" name="Picture 41" descr="A logo with a horse head and text&#10;&#10;Description automatically generated">
            <a:extLst>
              <a:ext uri="{FF2B5EF4-FFF2-40B4-BE49-F238E27FC236}">
                <a16:creationId xmlns:a16="http://schemas.microsoft.com/office/drawing/2014/main" id="{9A5617F4-C469-DB5F-32BD-E505F67677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886" y="2944501"/>
            <a:ext cx="1170541" cy="1169625"/>
          </a:xfrm>
          <a:prstGeom prst="rect">
            <a:avLst/>
          </a:prstGeom>
        </p:spPr>
      </p:pic>
      <p:pic>
        <p:nvPicPr>
          <p:cNvPr id="58" name="Picture 57" descr="A close-up of a logo&#10;&#10;Description automatically generated">
            <a:extLst>
              <a:ext uri="{FF2B5EF4-FFF2-40B4-BE49-F238E27FC236}">
                <a16:creationId xmlns:a16="http://schemas.microsoft.com/office/drawing/2014/main" id="{2F0F3266-E0FF-3CD6-00FD-0B716A3BB3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67" y="6512431"/>
            <a:ext cx="4210311" cy="1168642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7399DD1E-2282-9700-06AB-4B909254FA1B}"/>
              </a:ext>
            </a:extLst>
          </p:cNvPr>
          <p:cNvSpPr txBox="1"/>
          <p:nvPr/>
        </p:nvSpPr>
        <p:spPr>
          <a:xfrm>
            <a:off x="2988517" y="2264937"/>
            <a:ext cx="810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 B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72DD46A-A93D-BFBF-329C-8A106439AEAD}"/>
              </a:ext>
            </a:extLst>
          </p:cNvPr>
          <p:cNvSpPr/>
          <p:nvPr/>
        </p:nvSpPr>
        <p:spPr>
          <a:xfrm rot="350664">
            <a:off x="4525915" y="2622422"/>
            <a:ext cx="93641" cy="207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73025C85-C428-CB74-C0FB-54978F01523B}"/>
              </a:ext>
            </a:extLst>
          </p:cNvPr>
          <p:cNvSpPr/>
          <p:nvPr/>
        </p:nvSpPr>
        <p:spPr>
          <a:xfrm>
            <a:off x="1415627" y="406393"/>
            <a:ext cx="3203786" cy="2235207"/>
          </a:xfrm>
          <a:custGeom>
            <a:avLst/>
            <a:gdLst>
              <a:gd name="connsiteX0" fmla="*/ 3203786 w 3203786"/>
              <a:gd name="connsiteY0" fmla="*/ 2235207 h 2235207"/>
              <a:gd name="connsiteX1" fmla="*/ 3149600 w 3203786"/>
              <a:gd name="connsiteY1" fmla="*/ 2221660 h 2235207"/>
              <a:gd name="connsiteX2" fmla="*/ 3102186 w 3203786"/>
              <a:gd name="connsiteY2" fmla="*/ 2174247 h 2235207"/>
              <a:gd name="connsiteX3" fmla="*/ 3054773 w 3203786"/>
              <a:gd name="connsiteY3" fmla="*/ 2133607 h 2235207"/>
              <a:gd name="connsiteX4" fmla="*/ 3014133 w 3203786"/>
              <a:gd name="connsiteY4" fmla="*/ 2099740 h 2235207"/>
              <a:gd name="connsiteX5" fmla="*/ 3007360 w 3203786"/>
              <a:gd name="connsiteY5" fmla="*/ 2072647 h 2235207"/>
              <a:gd name="connsiteX6" fmla="*/ 2987040 w 3203786"/>
              <a:gd name="connsiteY6" fmla="*/ 2052327 h 2235207"/>
              <a:gd name="connsiteX7" fmla="*/ 2912533 w 3203786"/>
              <a:gd name="connsiteY7" fmla="*/ 2011687 h 2235207"/>
              <a:gd name="connsiteX8" fmla="*/ 2885440 w 3203786"/>
              <a:gd name="connsiteY8" fmla="*/ 1984594 h 2235207"/>
              <a:gd name="connsiteX9" fmla="*/ 2865120 w 3203786"/>
              <a:gd name="connsiteY9" fmla="*/ 1971047 h 2235207"/>
              <a:gd name="connsiteX10" fmla="*/ 2810933 w 3203786"/>
              <a:gd name="connsiteY10" fmla="*/ 1930407 h 2235207"/>
              <a:gd name="connsiteX11" fmla="*/ 2797386 w 3203786"/>
              <a:gd name="connsiteY11" fmla="*/ 1910087 h 2235207"/>
              <a:gd name="connsiteX12" fmla="*/ 2756746 w 3203786"/>
              <a:gd name="connsiteY12" fmla="*/ 1889767 h 2235207"/>
              <a:gd name="connsiteX13" fmla="*/ 2702560 w 3203786"/>
              <a:gd name="connsiteY13" fmla="*/ 1855900 h 2235207"/>
              <a:gd name="connsiteX14" fmla="*/ 2675466 w 3203786"/>
              <a:gd name="connsiteY14" fmla="*/ 1828807 h 2235207"/>
              <a:gd name="connsiteX15" fmla="*/ 2628053 w 3203786"/>
              <a:gd name="connsiteY15" fmla="*/ 1808487 h 2235207"/>
              <a:gd name="connsiteX16" fmla="*/ 2614506 w 3203786"/>
              <a:gd name="connsiteY16" fmla="*/ 1788167 h 2235207"/>
              <a:gd name="connsiteX17" fmla="*/ 2594186 w 3203786"/>
              <a:gd name="connsiteY17" fmla="*/ 1774620 h 2235207"/>
              <a:gd name="connsiteX18" fmla="*/ 2546773 w 3203786"/>
              <a:gd name="connsiteY18" fmla="*/ 1761074 h 2235207"/>
              <a:gd name="connsiteX19" fmla="*/ 2512906 w 3203786"/>
              <a:gd name="connsiteY19" fmla="*/ 1740754 h 2235207"/>
              <a:gd name="connsiteX20" fmla="*/ 2479040 w 3203786"/>
              <a:gd name="connsiteY20" fmla="*/ 1733980 h 2235207"/>
              <a:gd name="connsiteX21" fmla="*/ 2390986 w 3203786"/>
              <a:gd name="connsiteY21" fmla="*/ 1700114 h 2235207"/>
              <a:gd name="connsiteX22" fmla="*/ 2357120 w 3203786"/>
              <a:gd name="connsiteY22" fmla="*/ 1693340 h 2235207"/>
              <a:gd name="connsiteX23" fmla="*/ 2296160 w 3203786"/>
              <a:gd name="connsiteY23" fmla="*/ 1679794 h 2235207"/>
              <a:gd name="connsiteX24" fmla="*/ 2248746 w 3203786"/>
              <a:gd name="connsiteY24" fmla="*/ 1666247 h 2235207"/>
              <a:gd name="connsiteX25" fmla="*/ 1564640 w 3203786"/>
              <a:gd name="connsiteY25" fmla="*/ 1673020 h 2235207"/>
              <a:gd name="connsiteX26" fmla="*/ 1544320 w 3203786"/>
              <a:gd name="connsiteY26" fmla="*/ 1679794 h 2235207"/>
              <a:gd name="connsiteX27" fmla="*/ 1510453 w 3203786"/>
              <a:gd name="connsiteY27" fmla="*/ 1686567 h 2235207"/>
              <a:gd name="connsiteX28" fmla="*/ 1253066 w 3203786"/>
              <a:gd name="connsiteY28" fmla="*/ 1679794 h 2235207"/>
              <a:gd name="connsiteX29" fmla="*/ 1178560 w 3203786"/>
              <a:gd name="connsiteY29" fmla="*/ 1666247 h 2235207"/>
              <a:gd name="connsiteX30" fmla="*/ 1158240 w 3203786"/>
              <a:gd name="connsiteY30" fmla="*/ 1652700 h 2235207"/>
              <a:gd name="connsiteX31" fmla="*/ 1137920 w 3203786"/>
              <a:gd name="connsiteY31" fmla="*/ 1612060 h 2235207"/>
              <a:gd name="connsiteX32" fmla="*/ 1124373 w 3203786"/>
              <a:gd name="connsiteY32" fmla="*/ 1578194 h 2235207"/>
              <a:gd name="connsiteX33" fmla="*/ 1104053 w 3203786"/>
              <a:gd name="connsiteY33" fmla="*/ 1551100 h 2235207"/>
              <a:gd name="connsiteX34" fmla="*/ 1076960 w 3203786"/>
              <a:gd name="connsiteY34" fmla="*/ 1496914 h 2235207"/>
              <a:gd name="connsiteX35" fmla="*/ 1070186 w 3203786"/>
              <a:gd name="connsiteY35" fmla="*/ 1395314 h 2235207"/>
              <a:gd name="connsiteX36" fmla="*/ 1063413 w 3203786"/>
              <a:gd name="connsiteY36" fmla="*/ 1374994 h 2235207"/>
              <a:gd name="connsiteX37" fmla="*/ 1056640 w 3203786"/>
              <a:gd name="connsiteY37" fmla="*/ 1280167 h 2235207"/>
              <a:gd name="connsiteX38" fmla="*/ 1036320 w 3203786"/>
              <a:gd name="connsiteY38" fmla="*/ 1212434 h 2235207"/>
              <a:gd name="connsiteX39" fmla="*/ 1029546 w 3203786"/>
              <a:gd name="connsiteY39" fmla="*/ 1185340 h 2235207"/>
              <a:gd name="connsiteX40" fmla="*/ 1009226 w 3203786"/>
              <a:gd name="connsiteY40" fmla="*/ 846674 h 2235207"/>
              <a:gd name="connsiteX41" fmla="*/ 995680 w 3203786"/>
              <a:gd name="connsiteY41" fmla="*/ 792487 h 2235207"/>
              <a:gd name="connsiteX42" fmla="*/ 988906 w 3203786"/>
              <a:gd name="connsiteY42" fmla="*/ 758620 h 2235207"/>
              <a:gd name="connsiteX43" fmla="*/ 961813 w 3203786"/>
              <a:gd name="connsiteY43" fmla="*/ 731527 h 2235207"/>
              <a:gd name="connsiteX44" fmla="*/ 914400 w 3203786"/>
              <a:gd name="connsiteY44" fmla="*/ 670567 h 2235207"/>
              <a:gd name="connsiteX45" fmla="*/ 900853 w 3203786"/>
              <a:gd name="connsiteY45" fmla="*/ 636700 h 2235207"/>
              <a:gd name="connsiteX46" fmla="*/ 880533 w 3203786"/>
              <a:gd name="connsiteY46" fmla="*/ 629927 h 2235207"/>
              <a:gd name="connsiteX47" fmla="*/ 826346 w 3203786"/>
              <a:gd name="connsiteY47" fmla="*/ 589287 h 2235207"/>
              <a:gd name="connsiteX48" fmla="*/ 812800 w 3203786"/>
              <a:gd name="connsiteY48" fmla="*/ 568967 h 2235207"/>
              <a:gd name="connsiteX49" fmla="*/ 806026 w 3203786"/>
              <a:gd name="connsiteY49" fmla="*/ 548647 h 2235207"/>
              <a:gd name="connsiteX50" fmla="*/ 792480 w 3203786"/>
              <a:gd name="connsiteY50" fmla="*/ 487687 h 2235207"/>
              <a:gd name="connsiteX51" fmla="*/ 785706 w 3203786"/>
              <a:gd name="connsiteY51" fmla="*/ 467367 h 2235207"/>
              <a:gd name="connsiteX52" fmla="*/ 778933 w 3203786"/>
              <a:gd name="connsiteY52" fmla="*/ 94834 h 2235207"/>
              <a:gd name="connsiteX53" fmla="*/ 772160 w 3203786"/>
              <a:gd name="connsiteY53" fmla="*/ 40647 h 2235207"/>
              <a:gd name="connsiteX54" fmla="*/ 745066 w 3203786"/>
              <a:gd name="connsiteY54" fmla="*/ 33874 h 2235207"/>
              <a:gd name="connsiteX55" fmla="*/ 690880 w 3203786"/>
              <a:gd name="connsiteY55" fmla="*/ 20327 h 2235207"/>
              <a:gd name="connsiteX56" fmla="*/ 643466 w 3203786"/>
              <a:gd name="connsiteY56" fmla="*/ 7 h 2235207"/>
              <a:gd name="connsiteX57" fmla="*/ 203200 w 3203786"/>
              <a:gd name="connsiteY57" fmla="*/ 13554 h 2235207"/>
              <a:gd name="connsiteX58" fmla="*/ 162560 w 3203786"/>
              <a:gd name="connsiteY58" fmla="*/ 20327 h 2235207"/>
              <a:gd name="connsiteX59" fmla="*/ 108373 w 3203786"/>
              <a:gd name="connsiteY59" fmla="*/ 33874 h 2235207"/>
              <a:gd name="connsiteX60" fmla="*/ 0 w 3203786"/>
              <a:gd name="connsiteY60" fmla="*/ 40647 h 2235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203786" h="2235207">
                <a:moveTo>
                  <a:pt x="3203786" y="2235207"/>
                </a:moveTo>
                <a:cubicBezTo>
                  <a:pt x="3190898" y="2232630"/>
                  <a:pt x="3163489" y="2228604"/>
                  <a:pt x="3149600" y="2221660"/>
                </a:cubicBezTo>
                <a:cubicBezTo>
                  <a:pt x="3122616" y="2208168"/>
                  <a:pt x="3124836" y="2200133"/>
                  <a:pt x="3102186" y="2174247"/>
                </a:cubicBezTo>
                <a:cubicBezTo>
                  <a:pt x="3076975" y="2145435"/>
                  <a:pt x="3085886" y="2160275"/>
                  <a:pt x="3054773" y="2133607"/>
                </a:cubicBezTo>
                <a:cubicBezTo>
                  <a:pt x="3009139" y="2094492"/>
                  <a:pt x="3059044" y="2129681"/>
                  <a:pt x="3014133" y="2099740"/>
                </a:cubicBezTo>
                <a:cubicBezTo>
                  <a:pt x="3011875" y="2090709"/>
                  <a:pt x="3011979" y="2080729"/>
                  <a:pt x="3007360" y="2072647"/>
                </a:cubicBezTo>
                <a:cubicBezTo>
                  <a:pt x="3002608" y="2064330"/>
                  <a:pt x="2994601" y="2058208"/>
                  <a:pt x="2987040" y="2052327"/>
                </a:cubicBezTo>
                <a:cubicBezTo>
                  <a:pt x="2951213" y="2024461"/>
                  <a:pt x="2950367" y="2026821"/>
                  <a:pt x="2912533" y="2011687"/>
                </a:cubicBezTo>
                <a:cubicBezTo>
                  <a:pt x="2903502" y="2002656"/>
                  <a:pt x="2895137" y="1992906"/>
                  <a:pt x="2885440" y="1984594"/>
                </a:cubicBezTo>
                <a:cubicBezTo>
                  <a:pt x="2879259" y="1979296"/>
                  <a:pt x="2871246" y="1976408"/>
                  <a:pt x="2865120" y="1971047"/>
                </a:cubicBezTo>
                <a:cubicBezTo>
                  <a:pt x="2817225" y="1929138"/>
                  <a:pt x="2850415" y="1943567"/>
                  <a:pt x="2810933" y="1930407"/>
                </a:cubicBezTo>
                <a:cubicBezTo>
                  <a:pt x="2806417" y="1923634"/>
                  <a:pt x="2803142" y="1915843"/>
                  <a:pt x="2797386" y="1910087"/>
                </a:cubicBezTo>
                <a:cubicBezTo>
                  <a:pt x="2784255" y="1896956"/>
                  <a:pt x="2773274" y="1895276"/>
                  <a:pt x="2756746" y="1889767"/>
                </a:cubicBezTo>
                <a:cubicBezTo>
                  <a:pt x="2700880" y="1833901"/>
                  <a:pt x="2779525" y="1907210"/>
                  <a:pt x="2702560" y="1855900"/>
                </a:cubicBezTo>
                <a:cubicBezTo>
                  <a:pt x="2691933" y="1848815"/>
                  <a:pt x="2685684" y="1836470"/>
                  <a:pt x="2675466" y="1828807"/>
                </a:cubicBezTo>
                <a:cubicBezTo>
                  <a:pt x="2662072" y="1818762"/>
                  <a:pt x="2643750" y="1813719"/>
                  <a:pt x="2628053" y="1808487"/>
                </a:cubicBezTo>
                <a:cubicBezTo>
                  <a:pt x="2623537" y="1801714"/>
                  <a:pt x="2620262" y="1793923"/>
                  <a:pt x="2614506" y="1788167"/>
                </a:cubicBezTo>
                <a:cubicBezTo>
                  <a:pt x="2608750" y="1782411"/>
                  <a:pt x="2601668" y="1777827"/>
                  <a:pt x="2594186" y="1774620"/>
                </a:cubicBezTo>
                <a:cubicBezTo>
                  <a:pt x="2563802" y="1761598"/>
                  <a:pt x="2573136" y="1774255"/>
                  <a:pt x="2546773" y="1761074"/>
                </a:cubicBezTo>
                <a:cubicBezTo>
                  <a:pt x="2534998" y="1755186"/>
                  <a:pt x="2525129" y="1745644"/>
                  <a:pt x="2512906" y="1740754"/>
                </a:cubicBezTo>
                <a:cubicBezTo>
                  <a:pt x="2502217" y="1736478"/>
                  <a:pt x="2490209" y="1736772"/>
                  <a:pt x="2479040" y="1733980"/>
                </a:cubicBezTo>
                <a:cubicBezTo>
                  <a:pt x="2448372" y="1726313"/>
                  <a:pt x="2421654" y="1707781"/>
                  <a:pt x="2390986" y="1700114"/>
                </a:cubicBezTo>
                <a:cubicBezTo>
                  <a:pt x="2379817" y="1697322"/>
                  <a:pt x="2368377" y="1695752"/>
                  <a:pt x="2357120" y="1693340"/>
                </a:cubicBezTo>
                <a:cubicBezTo>
                  <a:pt x="2336766" y="1688978"/>
                  <a:pt x="2316354" y="1684842"/>
                  <a:pt x="2296160" y="1679794"/>
                </a:cubicBezTo>
                <a:cubicBezTo>
                  <a:pt x="2280214" y="1675807"/>
                  <a:pt x="2264551" y="1670763"/>
                  <a:pt x="2248746" y="1666247"/>
                </a:cubicBezTo>
                <a:lnTo>
                  <a:pt x="1564640" y="1673020"/>
                </a:lnTo>
                <a:cubicBezTo>
                  <a:pt x="1557502" y="1673157"/>
                  <a:pt x="1551247" y="1678062"/>
                  <a:pt x="1544320" y="1679794"/>
                </a:cubicBezTo>
                <a:cubicBezTo>
                  <a:pt x="1533151" y="1682586"/>
                  <a:pt x="1521742" y="1684309"/>
                  <a:pt x="1510453" y="1686567"/>
                </a:cubicBezTo>
                <a:lnTo>
                  <a:pt x="1253066" y="1679794"/>
                </a:lnTo>
                <a:cubicBezTo>
                  <a:pt x="1241858" y="1679285"/>
                  <a:pt x="1191702" y="1668875"/>
                  <a:pt x="1178560" y="1666247"/>
                </a:cubicBezTo>
                <a:cubicBezTo>
                  <a:pt x="1171787" y="1661731"/>
                  <a:pt x="1163996" y="1658456"/>
                  <a:pt x="1158240" y="1652700"/>
                </a:cubicBezTo>
                <a:cubicBezTo>
                  <a:pt x="1143852" y="1638312"/>
                  <a:pt x="1144531" y="1629690"/>
                  <a:pt x="1137920" y="1612060"/>
                </a:cubicBezTo>
                <a:cubicBezTo>
                  <a:pt x="1133651" y="1600676"/>
                  <a:pt x="1130278" y="1588822"/>
                  <a:pt x="1124373" y="1578194"/>
                </a:cubicBezTo>
                <a:cubicBezTo>
                  <a:pt x="1118891" y="1568326"/>
                  <a:pt x="1110315" y="1560493"/>
                  <a:pt x="1104053" y="1551100"/>
                </a:cubicBezTo>
                <a:cubicBezTo>
                  <a:pt x="1082725" y="1519108"/>
                  <a:pt x="1086451" y="1525387"/>
                  <a:pt x="1076960" y="1496914"/>
                </a:cubicBezTo>
                <a:cubicBezTo>
                  <a:pt x="1074702" y="1463047"/>
                  <a:pt x="1073934" y="1429048"/>
                  <a:pt x="1070186" y="1395314"/>
                </a:cubicBezTo>
                <a:cubicBezTo>
                  <a:pt x="1069398" y="1388218"/>
                  <a:pt x="1064247" y="1382085"/>
                  <a:pt x="1063413" y="1374994"/>
                </a:cubicBezTo>
                <a:cubicBezTo>
                  <a:pt x="1059711" y="1343522"/>
                  <a:pt x="1060140" y="1311663"/>
                  <a:pt x="1056640" y="1280167"/>
                </a:cubicBezTo>
                <a:cubicBezTo>
                  <a:pt x="1054491" y="1260829"/>
                  <a:pt x="1040402" y="1228760"/>
                  <a:pt x="1036320" y="1212434"/>
                </a:cubicBezTo>
                <a:lnTo>
                  <a:pt x="1029546" y="1185340"/>
                </a:lnTo>
                <a:cubicBezTo>
                  <a:pt x="1022773" y="1072451"/>
                  <a:pt x="1036653" y="956389"/>
                  <a:pt x="1009226" y="846674"/>
                </a:cubicBezTo>
                <a:cubicBezTo>
                  <a:pt x="1004711" y="828612"/>
                  <a:pt x="999332" y="810744"/>
                  <a:pt x="995680" y="792487"/>
                </a:cubicBezTo>
                <a:cubicBezTo>
                  <a:pt x="993422" y="781198"/>
                  <a:pt x="994497" y="768684"/>
                  <a:pt x="988906" y="758620"/>
                </a:cubicBezTo>
                <a:cubicBezTo>
                  <a:pt x="982703" y="747455"/>
                  <a:pt x="970844" y="740558"/>
                  <a:pt x="961813" y="731527"/>
                </a:cubicBezTo>
                <a:cubicBezTo>
                  <a:pt x="944103" y="678398"/>
                  <a:pt x="960510" y="698234"/>
                  <a:pt x="914400" y="670567"/>
                </a:cubicBezTo>
                <a:cubicBezTo>
                  <a:pt x="909884" y="659278"/>
                  <a:pt x="908637" y="646040"/>
                  <a:pt x="900853" y="636700"/>
                </a:cubicBezTo>
                <a:cubicBezTo>
                  <a:pt x="896282" y="631215"/>
                  <a:pt x="886556" y="633760"/>
                  <a:pt x="880533" y="629927"/>
                </a:cubicBezTo>
                <a:cubicBezTo>
                  <a:pt x="861485" y="617806"/>
                  <a:pt x="844408" y="602834"/>
                  <a:pt x="826346" y="589287"/>
                </a:cubicBezTo>
                <a:cubicBezTo>
                  <a:pt x="821831" y="582514"/>
                  <a:pt x="816441" y="576248"/>
                  <a:pt x="812800" y="568967"/>
                </a:cubicBezTo>
                <a:cubicBezTo>
                  <a:pt x="809607" y="562581"/>
                  <a:pt x="807988" y="555512"/>
                  <a:pt x="806026" y="548647"/>
                </a:cubicBezTo>
                <a:cubicBezTo>
                  <a:pt x="792121" y="499980"/>
                  <a:pt x="806446" y="543550"/>
                  <a:pt x="792480" y="487687"/>
                </a:cubicBezTo>
                <a:cubicBezTo>
                  <a:pt x="790748" y="480760"/>
                  <a:pt x="787964" y="474140"/>
                  <a:pt x="785706" y="467367"/>
                </a:cubicBezTo>
                <a:cubicBezTo>
                  <a:pt x="783448" y="343189"/>
                  <a:pt x="782874" y="218970"/>
                  <a:pt x="778933" y="94834"/>
                </a:cubicBezTo>
                <a:cubicBezTo>
                  <a:pt x="778355" y="76640"/>
                  <a:pt x="781000" y="56559"/>
                  <a:pt x="772160" y="40647"/>
                </a:cubicBezTo>
                <a:cubicBezTo>
                  <a:pt x="767639" y="32509"/>
                  <a:pt x="754017" y="36431"/>
                  <a:pt x="745066" y="33874"/>
                </a:cubicBezTo>
                <a:cubicBezTo>
                  <a:pt x="696459" y="19986"/>
                  <a:pt x="759747" y="34100"/>
                  <a:pt x="690880" y="20327"/>
                </a:cubicBezTo>
                <a:cubicBezTo>
                  <a:pt x="674695" y="9537"/>
                  <a:pt x="664872" y="-303"/>
                  <a:pt x="643466" y="7"/>
                </a:cubicBezTo>
                <a:cubicBezTo>
                  <a:pt x="496657" y="2135"/>
                  <a:pt x="349955" y="9038"/>
                  <a:pt x="203200" y="13554"/>
                </a:cubicBezTo>
                <a:cubicBezTo>
                  <a:pt x="189653" y="15812"/>
                  <a:pt x="175989" y="17449"/>
                  <a:pt x="162560" y="20327"/>
                </a:cubicBezTo>
                <a:cubicBezTo>
                  <a:pt x="144355" y="24228"/>
                  <a:pt x="126708" y="30638"/>
                  <a:pt x="108373" y="33874"/>
                </a:cubicBezTo>
                <a:cubicBezTo>
                  <a:pt x="60103" y="42392"/>
                  <a:pt x="45906" y="40647"/>
                  <a:pt x="0" y="40647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E08B9217-13D5-B244-D45B-887BA7B335F6}"/>
              </a:ext>
            </a:extLst>
          </p:cNvPr>
          <p:cNvSpPr/>
          <p:nvPr/>
        </p:nvSpPr>
        <p:spPr>
          <a:xfrm>
            <a:off x="440267" y="508000"/>
            <a:ext cx="1165013" cy="1246319"/>
          </a:xfrm>
          <a:custGeom>
            <a:avLst/>
            <a:gdLst>
              <a:gd name="connsiteX0" fmla="*/ 1002453 w 1165013"/>
              <a:gd name="connsiteY0" fmla="*/ 0 h 1246319"/>
              <a:gd name="connsiteX1" fmla="*/ 1083733 w 1165013"/>
              <a:gd name="connsiteY1" fmla="*/ 6773 h 1246319"/>
              <a:gd name="connsiteX2" fmla="*/ 1110826 w 1165013"/>
              <a:gd name="connsiteY2" fmla="*/ 20320 h 1246319"/>
              <a:gd name="connsiteX3" fmla="*/ 1131146 w 1165013"/>
              <a:gd name="connsiteY3" fmla="*/ 27093 h 1246319"/>
              <a:gd name="connsiteX4" fmla="*/ 1165013 w 1165013"/>
              <a:gd name="connsiteY4" fmla="*/ 88053 h 1246319"/>
              <a:gd name="connsiteX5" fmla="*/ 1158240 w 1165013"/>
              <a:gd name="connsiteY5" fmla="*/ 155787 h 1246319"/>
              <a:gd name="connsiteX6" fmla="*/ 1131146 w 1165013"/>
              <a:gd name="connsiteY6" fmla="*/ 162560 h 1246319"/>
              <a:gd name="connsiteX7" fmla="*/ 1104053 w 1165013"/>
              <a:gd name="connsiteY7" fmla="*/ 176107 h 1246319"/>
              <a:gd name="connsiteX8" fmla="*/ 1083733 w 1165013"/>
              <a:gd name="connsiteY8" fmla="*/ 182880 h 1246319"/>
              <a:gd name="connsiteX9" fmla="*/ 1049866 w 1165013"/>
              <a:gd name="connsiteY9" fmla="*/ 209973 h 1246319"/>
              <a:gd name="connsiteX10" fmla="*/ 1022773 w 1165013"/>
              <a:gd name="connsiteY10" fmla="*/ 216747 h 1246319"/>
              <a:gd name="connsiteX11" fmla="*/ 934720 w 1165013"/>
              <a:gd name="connsiteY11" fmla="*/ 223520 h 1246319"/>
              <a:gd name="connsiteX12" fmla="*/ 670560 w 1165013"/>
              <a:gd name="connsiteY12" fmla="*/ 216747 h 1246319"/>
              <a:gd name="connsiteX13" fmla="*/ 609600 w 1165013"/>
              <a:gd name="connsiteY13" fmla="*/ 209973 h 1246319"/>
              <a:gd name="connsiteX14" fmla="*/ 480906 w 1165013"/>
              <a:gd name="connsiteY14" fmla="*/ 203200 h 1246319"/>
              <a:gd name="connsiteX15" fmla="*/ 453813 w 1165013"/>
              <a:gd name="connsiteY15" fmla="*/ 196427 h 1246319"/>
              <a:gd name="connsiteX16" fmla="*/ 67733 w 1165013"/>
              <a:gd name="connsiteY16" fmla="*/ 203200 h 1246319"/>
              <a:gd name="connsiteX17" fmla="*/ 47413 w 1165013"/>
              <a:gd name="connsiteY17" fmla="*/ 216747 h 1246319"/>
              <a:gd name="connsiteX18" fmla="*/ 20320 w 1165013"/>
              <a:gd name="connsiteY18" fmla="*/ 291253 h 1246319"/>
              <a:gd name="connsiteX19" fmla="*/ 0 w 1165013"/>
              <a:gd name="connsiteY19" fmla="*/ 386080 h 1246319"/>
              <a:gd name="connsiteX20" fmla="*/ 13546 w 1165013"/>
              <a:gd name="connsiteY20" fmla="*/ 1165013 h 1246319"/>
              <a:gd name="connsiteX21" fmla="*/ 27093 w 1165013"/>
              <a:gd name="connsiteY21" fmla="*/ 1185333 h 1246319"/>
              <a:gd name="connsiteX22" fmla="*/ 74506 w 1165013"/>
              <a:gd name="connsiteY22" fmla="*/ 1205653 h 1246319"/>
              <a:gd name="connsiteX23" fmla="*/ 189653 w 1165013"/>
              <a:gd name="connsiteY23" fmla="*/ 1212427 h 1246319"/>
              <a:gd name="connsiteX24" fmla="*/ 270933 w 1165013"/>
              <a:gd name="connsiteY24" fmla="*/ 1225973 h 1246319"/>
              <a:gd name="connsiteX25" fmla="*/ 311573 w 1165013"/>
              <a:gd name="connsiteY25" fmla="*/ 1232747 h 1246319"/>
              <a:gd name="connsiteX26" fmla="*/ 331893 w 1165013"/>
              <a:gd name="connsiteY26" fmla="*/ 1239520 h 1246319"/>
              <a:gd name="connsiteX27" fmla="*/ 508000 w 1165013"/>
              <a:gd name="connsiteY27" fmla="*/ 1246293 h 1246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65013" h="1246319">
                <a:moveTo>
                  <a:pt x="1002453" y="0"/>
                </a:moveTo>
                <a:cubicBezTo>
                  <a:pt x="1029546" y="2258"/>
                  <a:pt x="1057011" y="1763"/>
                  <a:pt x="1083733" y="6773"/>
                </a:cubicBezTo>
                <a:cubicBezTo>
                  <a:pt x="1093657" y="8634"/>
                  <a:pt x="1101545" y="16343"/>
                  <a:pt x="1110826" y="20320"/>
                </a:cubicBezTo>
                <a:cubicBezTo>
                  <a:pt x="1117388" y="23132"/>
                  <a:pt x="1124373" y="24835"/>
                  <a:pt x="1131146" y="27093"/>
                </a:cubicBezTo>
                <a:cubicBezTo>
                  <a:pt x="1162200" y="73674"/>
                  <a:pt x="1153092" y="52287"/>
                  <a:pt x="1165013" y="88053"/>
                </a:cubicBezTo>
                <a:cubicBezTo>
                  <a:pt x="1162755" y="110631"/>
                  <a:pt x="1167629" y="135130"/>
                  <a:pt x="1158240" y="155787"/>
                </a:cubicBezTo>
                <a:cubicBezTo>
                  <a:pt x="1154388" y="164262"/>
                  <a:pt x="1139863" y="159291"/>
                  <a:pt x="1131146" y="162560"/>
                </a:cubicBezTo>
                <a:cubicBezTo>
                  <a:pt x="1121692" y="166105"/>
                  <a:pt x="1113334" y="172130"/>
                  <a:pt x="1104053" y="176107"/>
                </a:cubicBezTo>
                <a:cubicBezTo>
                  <a:pt x="1097491" y="178919"/>
                  <a:pt x="1090506" y="180622"/>
                  <a:pt x="1083733" y="182880"/>
                </a:cubicBezTo>
                <a:cubicBezTo>
                  <a:pt x="1072444" y="191911"/>
                  <a:pt x="1062504" y="202952"/>
                  <a:pt x="1049866" y="209973"/>
                </a:cubicBezTo>
                <a:cubicBezTo>
                  <a:pt x="1041728" y="214494"/>
                  <a:pt x="1032018" y="215659"/>
                  <a:pt x="1022773" y="216747"/>
                </a:cubicBezTo>
                <a:cubicBezTo>
                  <a:pt x="993537" y="220187"/>
                  <a:pt x="964071" y="221262"/>
                  <a:pt x="934720" y="223520"/>
                </a:cubicBezTo>
                <a:lnTo>
                  <a:pt x="670560" y="216747"/>
                </a:lnTo>
                <a:cubicBezTo>
                  <a:pt x="650133" y="215896"/>
                  <a:pt x="629993" y="211430"/>
                  <a:pt x="609600" y="209973"/>
                </a:cubicBezTo>
                <a:cubicBezTo>
                  <a:pt x="566752" y="206912"/>
                  <a:pt x="523804" y="205458"/>
                  <a:pt x="480906" y="203200"/>
                </a:cubicBezTo>
                <a:cubicBezTo>
                  <a:pt x="471875" y="200942"/>
                  <a:pt x="463028" y="197744"/>
                  <a:pt x="453813" y="196427"/>
                </a:cubicBezTo>
                <a:cubicBezTo>
                  <a:pt x="320474" y="177378"/>
                  <a:pt x="221146" y="196672"/>
                  <a:pt x="67733" y="203200"/>
                </a:cubicBezTo>
                <a:cubicBezTo>
                  <a:pt x="60960" y="207716"/>
                  <a:pt x="52711" y="210566"/>
                  <a:pt x="47413" y="216747"/>
                </a:cubicBezTo>
                <a:cubicBezTo>
                  <a:pt x="20675" y="247941"/>
                  <a:pt x="28581" y="252699"/>
                  <a:pt x="20320" y="291253"/>
                </a:cubicBezTo>
                <a:cubicBezTo>
                  <a:pt x="-4996" y="409396"/>
                  <a:pt x="16058" y="289727"/>
                  <a:pt x="0" y="386080"/>
                </a:cubicBezTo>
                <a:cubicBezTo>
                  <a:pt x="4515" y="645724"/>
                  <a:pt x="4748" y="905478"/>
                  <a:pt x="13546" y="1165013"/>
                </a:cubicBezTo>
                <a:cubicBezTo>
                  <a:pt x="13822" y="1173149"/>
                  <a:pt x="21337" y="1179577"/>
                  <a:pt x="27093" y="1185333"/>
                </a:cubicBezTo>
                <a:cubicBezTo>
                  <a:pt x="39585" y="1197825"/>
                  <a:pt x="57324" y="1204017"/>
                  <a:pt x="74506" y="1205653"/>
                </a:cubicBezTo>
                <a:cubicBezTo>
                  <a:pt x="112781" y="1209298"/>
                  <a:pt x="151271" y="1210169"/>
                  <a:pt x="189653" y="1212427"/>
                </a:cubicBezTo>
                <a:cubicBezTo>
                  <a:pt x="280475" y="1225401"/>
                  <a:pt x="198326" y="1212772"/>
                  <a:pt x="270933" y="1225973"/>
                </a:cubicBezTo>
                <a:cubicBezTo>
                  <a:pt x="284445" y="1228430"/>
                  <a:pt x="298166" y="1229768"/>
                  <a:pt x="311573" y="1232747"/>
                </a:cubicBezTo>
                <a:cubicBezTo>
                  <a:pt x="318543" y="1234296"/>
                  <a:pt x="324783" y="1238874"/>
                  <a:pt x="331893" y="1239520"/>
                </a:cubicBezTo>
                <a:cubicBezTo>
                  <a:pt x="415537" y="1247124"/>
                  <a:pt x="440010" y="1246293"/>
                  <a:pt x="508000" y="1246293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74A1DE3-AC65-B94A-46A3-27954CFD1649}"/>
              </a:ext>
            </a:extLst>
          </p:cNvPr>
          <p:cNvCxnSpPr>
            <a:cxnSpLocks/>
          </p:cNvCxnSpPr>
          <p:nvPr/>
        </p:nvCxnSpPr>
        <p:spPr>
          <a:xfrm>
            <a:off x="945252" y="1632525"/>
            <a:ext cx="0" cy="2199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37A52426-6B74-6333-B59B-02CEA530F47A}"/>
              </a:ext>
            </a:extLst>
          </p:cNvPr>
          <p:cNvSpPr txBox="1"/>
          <p:nvPr/>
        </p:nvSpPr>
        <p:spPr>
          <a:xfrm>
            <a:off x="-43532" y="1640819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23ctf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B2B9F3-5E02-33C6-BDD1-D07B439A3658}"/>
              </a:ext>
            </a:extLst>
          </p:cNvPr>
          <p:cNvSpPr txBox="1"/>
          <p:nvPr/>
        </p:nvSpPr>
        <p:spPr>
          <a:xfrm>
            <a:off x="3751855" y="1889176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19ctf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6310ABC3-FAA0-001E-A6DB-2728530B12F7}"/>
              </a:ext>
            </a:extLst>
          </p:cNvPr>
          <p:cNvCxnSpPr>
            <a:cxnSpLocks/>
          </p:cNvCxnSpPr>
          <p:nvPr/>
        </p:nvCxnSpPr>
        <p:spPr>
          <a:xfrm flipH="1">
            <a:off x="3645036" y="1933524"/>
            <a:ext cx="152912" cy="1899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584F6FEF-262D-A6EC-034C-4F1782B4CF09}"/>
              </a:ext>
            </a:extLst>
          </p:cNvPr>
          <p:cNvCxnSpPr>
            <a:cxnSpLocks/>
          </p:cNvCxnSpPr>
          <p:nvPr/>
        </p:nvCxnSpPr>
        <p:spPr>
          <a:xfrm flipH="1">
            <a:off x="2396037" y="1757507"/>
            <a:ext cx="152912" cy="1899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EC16C8B3-E926-E45A-24B5-748E2F99BE56}"/>
              </a:ext>
            </a:extLst>
          </p:cNvPr>
          <p:cNvCxnSpPr>
            <a:cxnSpLocks/>
          </p:cNvCxnSpPr>
          <p:nvPr/>
        </p:nvCxnSpPr>
        <p:spPr>
          <a:xfrm flipH="1">
            <a:off x="2057383" y="307478"/>
            <a:ext cx="152912" cy="1899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7CE1FD4C-B0D3-4803-DF23-F048E21C2EDF}"/>
              </a:ext>
            </a:extLst>
          </p:cNvPr>
          <p:cNvCxnSpPr>
            <a:cxnSpLocks/>
          </p:cNvCxnSpPr>
          <p:nvPr/>
        </p:nvCxnSpPr>
        <p:spPr>
          <a:xfrm flipV="1">
            <a:off x="401010" y="1556683"/>
            <a:ext cx="105017" cy="2638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F7EE22D5-12A9-F6E5-196F-CD896308948E}"/>
              </a:ext>
            </a:extLst>
          </p:cNvPr>
          <p:cNvSpPr txBox="1"/>
          <p:nvPr/>
        </p:nvSpPr>
        <p:spPr>
          <a:xfrm>
            <a:off x="2176240" y="179903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22ctf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06F4DBA-30DC-1376-CEC6-0C8D8C84BA8A}"/>
              </a:ext>
            </a:extLst>
          </p:cNvPr>
          <p:cNvSpPr txBox="1"/>
          <p:nvPr/>
        </p:nvSpPr>
        <p:spPr>
          <a:xfrm>
            <a:off x="2074314" y="1609630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20ctf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7F5EAA8-2784-21A9-B663-F3E79533E4E7}"/>
              </a:ext>
            </a:extLst>
          </p:cNvPr>
          <p:cNvSpPr txBox="1"/>
          <p:nvPr/>
        </p:nvSpPr>
        <p:spPr>
          <a:xfrm>
            <a:off x="2506340" y="990755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21ctf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9E801CE4-E525-D6AC-ACDD-C910B9347257}"/>
              </a:ext>
            </a:extLst>
          </p:cNvPr>
          <p:cNvCxnSpPr>
            <a:cxnSpLocks/>
          </p:cNvCxnSpPr>
          <p:nvPr/>
        </p:nvCxnSpPr>
        <p:spPr>
          <a:xfrm flipH="1">
            <a:off x="2339419" y="1108472"/>
            <a:ext cx="209530" cy="1607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8" name="Picture 97" descr="A logo with a horse head&#10;&#10;Description automatically generated">
            <a:extLst>
              <a:ext uri="{FF2B5EF4-FFF2-40B4-BE49-F238E27FC236}">
                <a16:creationId xmlns:a16="http://schemas.microsoft.com/office/drawing/2014/main" id="{CA1430F2-69EB-111A-AB99-B4176493D7C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793" y="6315854"/>
            <a:ext cx="1219751" cy="1077447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8B869B50-9717-9697-FBE7-4404C0811F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48245" y="6682997"/>
            <a:ext cx="1239081" cy="845589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9F52A9D2-2B3D-5691-7AD7-DE72909F2BE1}"/>
              </a:ext>
            </a:extLst>
          </p:cNvPr>
          <p:cNvSpPr/>
          <p:nvPr/>
        </p:nvSpPr>
        <p:spPr>
          <a:xfrm>
            <a:off x="8250083" y="6245701"/>
            <a:ext cx="218923" cy="671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88DD859-4F16-8DB2-BF25-7D0AADA9E708}"/>
              </a:ext>
            </a:extLst>
          </p:cNvPr>
          <p:cNvSpPr/>
          <p:nvPr/>
        </p:nvSpPr>
        <p:spPr>
          <a:xfrm>
            <a:off x="8250181" y="6894752"/>
            <a:ext cx="65177" cy="67625"/>
          </a:xfrm>
          <a:custGeom>
            <a:avLst/>
            <a:gdLst>
              <a:gd name="connsiteX0" fmla="*/ 0 w 65177"/>
              <a:gd name="connsiteY0" fmla="*/ 0 h 67625"/>
              <a:gd name="connsiteX1" fmla="*/ 29402 w 65177"/>
              <a:gd name="connsiteY1" fmla="*/ 2941 h 67625"/>
              <a:gd name="connsiteX2" fmla="*/ 35283 w 65177"/>
              <a:gd name="connsiteY2" fmla="*/ 8821 h 67625"/>
              <a:gd name="connsiteX3" fmla="*/ 44103 w 65177"/>
              <a:gd name="connsiteY3" fmla="*/ 11761 h 67625"/>
              <a:gd name="connsiteX4" fmla="*/ 52924 w 65177"/>
              <a:gd name="connsiteY4" fmla="*/ 17642 h 67625"/>
              <a:gd name="connsiteX5" fmla="*/ 64685 w 65177"/>
              <a:gd name="connsiteY5" fmla="*/ 44103 h 67625"/>
              <a:gd name="connsiteX6" fmla="*/ 64685 w 65177"/>
              <a:gd name="connsiteY6" fmla="*/ 67625 h 6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177" h="67625">
                <a:moveTo>
                  <a:pt x="0" y="0"/>
                </a:moveTo>
                <a:cubicBezTo>
                  <a:pt x="9801" y="980"/>
                  <a:pt x="19847" y="552"/>
                  <a:pt x="29402" y="2941"/>
                </a:cubicBezTo>
                <a:cubicBezTo>
                  <a:pt x="32091" y="3613"/>
                  <a:pt x="32906" y="7395"/>
                  <a:pt x="35283" y="8821"/>
                </a:cubicBezTo>
                <a:cubicBezTo>
                  <a:pt x="37940" y="10415"/>
                  <a:pt x="41163" y="10781"/>
                  <a:pt x="44103" y="11761"/>
                </a:cubicBezTo>
                <a:cubicBezTo>
                  <a:pt x="47043" y="13721"/>
                  <a:pt x="50425" y="15143"/>
                  <a:pt x="52924" y="17642"/>
                </a:cubicBezTo>
                <a:cubicBezTo>
                  <a:pt x="58806" y="23524"/>
                  <a:pt x="63715" y="37311"/>
                  <a:pt x="64685" y="44103"/>
                </a:cubicBezTo>
                <a:cubicBezTo>
                  <a:pt x="65794" y="51865"/>
                  <a:pt x="64685" y="59784"/>
                  <a:pt x="64685" y="67625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1681C87-C599-B96C-AE4E-3193696499AA}"/>
              </a:ext>
            </a:extLst>
          </p:cNvPr>
          <p:cNvGrpSpPr/>
          <p:nvPr/>
        </p:nvGrpSpPr>
        <p:grpSpPr>
          <a:xfrm>
            <a:off x="4929892" y="291352"/>
            <a:ext cx="756095" cy="1146526"/>
            <a:chOff x="6257334" y="651219"/>
            <a:chExt cx="756095" cy="1146526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4643532-4F68-F80B-7B38-F78DF46C1B63}"/>
                </a:ext>
              </a:extLst>
            </p:cNvPr>
            <p:cNvSpPr/>
            <p:nvPr/>
          </p:nvSpPr>
          <p:spPr>
            <a:xfrm>
              <a:off x="6257334" y="651219"/>
              <a:ext cx="732470" cy="755533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6BE22AD-3D79-F6BA-C661-97BC0AAB8A19}"/>
                </a:ext>
              </a:extLst>
            </p:cNvPr>
            <p:cNvSpPr txBox="1"/>
            <p:nvPr/>
          </p:nvSpPr>
          <p:spPr>
            <a:xfrm>
              <a:off x="6318726" y="1428413"/>
              <a:ext cx="6947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RED</a:t>
              </a:r>
            </a:p>
          </p:txBody>
        </p:sp>
      </p:grp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C5C2BA08-D315-28F0-49B1-E3D2CB82EE1A}"/>
              </a:ext>
            </a:extLst>
          </p:cNvPr>
          <p:cNvSpPr/>
          <p:nvPr/>
        </p:nvSpPr>
        <p:spPr>
          <a:xfrm>
            <a:off x="3657600" y="2219351"/>
            <a:ext cx="4375355" cy="2578791"/>
          </a:xfrm>
          <a:custGeom>
            <a:avLst/>
            <a:gdLst>
              <a:gd name="connsiteX0" fmla="*/ 4375355 w 4375355"/>
              <a:gd name="connsiteY0" fmla="*/ 2578791 h 2578791"/>
              <a:gd name="connsiteX1" fmla="*/ 4326194 w 4375355"/>
              <a:gd name="connsiteY1" fmla="*/ 2559126 h 2578791"/>
              <a:gd name="connsiteX2" fmla="*/ 4218039 w 4375355"/>
              <a:gd name="connsiteY2" fmla="*/ 2490301 h 2578791"/>
              <a:gd name="connsiteX3" fmla="*/ 4188542 w 4375355"/>
              <a:gd name="connsiteY3" fmla="*/ 2470636 h 2578791"/>
              <a:gd name="connsiteX4" fmla="*/ 4149213 w 4375355"/>
              <a:gd name="connsiteY4" fmla="*/ 2431307 h 2578791"/>
              <a:gd name="connsiteX5" fmla="*/ 4041058 w 4375355"/>
              <a:gd name="connsiteY5" fmla="*/ 2352649 h 2578791"/>
              <a:gd name="connsiteX6" fmla="*/ 4011561 w 4375355"/>
              <a:gd name="connsiteY6" fmla="*/ 2303488 h 2578791"/>
              <a:gd name="connsiteX7" fmla="*/ 3982065 w 4375355"/>
              <a:gd name="connsiteY7" fmla="*/ 2264159 h 2578791"/>
              <a:gd name="connsiteX8" fmla="*/ 3932903 w 4375355"/>
              <a:gd name="connsiteY8" fmla="*/ 2156004 h 2578791"/>
              <a:gd name="connsiteX9" fmla="*/ 3923071 w 4375355"/>
              <a:gd name="connsiteY9" fmla="*/ 2116675 h 2578791"/>
              <a:gd name="connsiteX10" fmla="*/ 3834581 w 4375355"/>
              <a:gd name="connsiteY10" fmla="*/ 2047849 h 2578791"/>
              <a:gd name="connsiteX11" fmla="*/ 3775587 w 4375355"/>
              <a:gd name="connsiteY11" fmla="*/ 1988855 h 2578791"/>
              <a:gd name="connsiteX12" fmla="*/ 3736258 w 4375355"/>
              <a:gd name="connsiteY12" fmla="*/ 1949526 h 2578791"/>
              <a:gd name="connsiteX13" fmla="*/ 3706761 w 4375355"/>
              <a:gd name="connsiteY13" fmla="*/ 1910197 h 2578791"/>
              <a:gd name="connsiteX14" fmla="*/ 3657600 w 4375355"/>
              <a:gd name="connsiteY14" fmla="*/ 1870868 h 2578791"/>
              <a:gd name="connsiteX15" fmla="*/ 3559277 w 4375355"/>
              <a:gd name="connsiteY15" fmla="*/ 1772546 h 2578791"/>
              <a:gd name="connsiteX16" fmla="*/ 3510116 w 4375355"/>
              <a:gd name="connsiteY16" fmla="*/ 1713552 h 2578791"/>
              <a:gd name="connsiteX17" fmla="*/ 3480619 w 4375355"/>
              <a:gd name="connsiteY17" fmla="*/ 1674223 h 2578791"/>
              <a:gd name="connsiteX18" fmla="*/ 3421626 w 4375355"/>
              <a:gd name="connsiteY18" fmla="*/ 1644726 h 2578791"/>
              <a:gd name="connsiteX19" fmla="*/ 3392129 w 4375355"/>
              <a:gd name="connsiteY19" fmla="*/ 1615230 h 2578791"/>
              <a:gd name="connsiteX20" fmla="*/ 3362632 w 4375355"/>
              <a:gd name="connsiteY20" fmla="*/ 1605397 h 2578791"/>
              <a:gd name="connsiteX21" fmla="*/ 3313471 w 4375355"/>
              <a:gd name="connsiteY21" fmla="*/ 1585733 h 2578791"/>
              <a:gd name="connsiteX22" fmla="*/ 3264310 w 4375355"/>
              <a:gd name="connsiteY22" fmla="*/ 1556236 h 2578791"/>
              <a:gd name="connsiteX23" fmla="*/ 3234813 w 4375355"/>
              <a:gd name="connsiteY23" fmla="*/ 1536572 h 2578791"/>
              <a:gd name="connsiteX24" fmla="*/ 3146323 w 4375355"/>
              <a:gd name="connsiteY24" fmla="*/ 1507075 h 2578791"/>
              <a:gd name="connsiteX25" fmla="*/ 3106994 w 4375355"/>
              <a:gd name="connsiteY25" fmla="*/ 1477578 h 2578791"/>
              <a:gd name="connsiteX26" fmla="*/ 3038168 w 4375355"/>
              <a:gd name="connsiteY26" fmla="*/ 1457914 h 2578791"/>
              <a:gd name="connsiteX27" fmla="*/ 2930013 w 4375355"/>
              <a:gd name="connsiteY27" fmla="*/ 1418584 h 2578791"/>
              <a:gd name="connsiteX28" fmla="*/ 2595716 w 4375355"/>
              <a:gd name="connsiteY28" fmla="*/ 1408752 h 2578791"/>
              <a:gd name="connsiteX29" fmla="*/ 2399071 w 4375355"/>
              <a:gd name="connsiteY29" fmla="*/ 1389088 h 2578791"/>
              <a:gd name="connsiteX30" fmla="*/ 2281084 w 4375355"/>
              <a:gd name="connsiteY30" fmla="*/ 1408752 h 2578791"/>
              <a:gd name="connsiteX31" fmla="*/ 2163097 w 4375355"/>
              <a:gd name="connsiteY31" fmla="*/ 1428417 h 2578791"/>
              <a:gd name="connsiteX32" fmla="*/ 2133600 w 4375355"/>
              <a:gd name="connsiteY32" fmla="*/ 1438249 h 2578791"/>
              <a:gd name="connsiteX33" fmla="*/ 1986116 w 4375355"/>
              <a:gd name="connsiteY33" fmla="*/ 1448081 h 2578791"/>
              <a:gd name="connsiteX34" fmla="*/ 1838632 w 4375355"/>
              <a:gd name="connsiteY34" fmla="*/ 1467746 h 2578791"/>
              <a:gd name="connsiteX35" fmla="*/ 1740310 w 4375355"/>
              <a:gd name="connsiteY35" fmla="*/ 1487410 h 2578791"/>
              <a:gd name="connsiteX36" fmla="*/ 1661652 w 4375355"/>
              <a:gd name="connsiteY36" fmla="*/ 1497243 h 2578791"/>
              <a:gd name="connsiteX37" fmla="*/ 1465006 w 4375355"/>
              <a:gd name="connsiteY37" fmla="*/ 1526739 h 2578791"/>
              <a:gd name="connsiteX38" fmla="*/ 1386348 w 4375355"/>
              <a:gd name="connsiteY38" fmla="*/ 1556236 h 2578791"/>
              <a:gd name="connsiteX39" fmla="*/ 1317523 w 4375355"/>
              <a:gd name="connsiteY39" fmla="*/ 1585733 h 2578791"/>
              <a:gd name="connsiteX40" fmla="*/ 1032387 w 4375355"/>
              <a:gd name="connsiteY40" fmla="*/ 1566068 h 2578791"/>
              <a:gd name="connsiteX41" fmla="*/ 1012723 w 4375355"/>
              <a:gd name="connsiteY41" fmla="*/ 1526739 h 2578791"/>
              <a:gd name="connsiteX42" fmla="*/ 1002890 w 4375355"/>
              <a:gd name="connsiteY42" fmla="*/ 1438249 h 2578791"/>
              <a:gd name="connsiteX43" fmla="*/ 914400 w 4375355"/>
              <a:gd name="connsiteY43" fmla="*/ 1359591 h 2578791"/>
              <a:gd name="connsiteX44" fmla="*/ 904568 w 4375355"/>
              <a:gd name="connsiteY44" fmla="*/ 1330094 h 2578791"/>
              <a:gd name="connsiteX45" fmla="*/ 835742 w 4375355"/>
              <a:gd name="connsiteY45" fmla="*/ 1261268 h 2578791"/>
              <a:gd name="connsiteX46" fmla="*/ 757084 w 4375355"/>
              <a:gd name="connsiteY46" fmla="*/ 1192443 h 2578791"/>
              <a:gd name="connsiteX47" fmla="*/ 688258 w 4375355"/>
              <a:gd name="connsiteY47" fmla="*/ 1113784 h 2578791"/>
              <a:gd name="connsiteX48" fmla="*/ 668594 w 4375355"/>
              <a:gd name="connsiteY48" fmla="*/ 1064623 h 2578791"/>
              <a:gd name="connsiteX49" fmla="*/ 648929 w 4375355"/>
              <a:gd name="connsiteY49" fmla="*/ 1035126 h 2578791"/>
              <a:gd name="connsiteX50" fmla="*/ 619432 w 4375355"/>
              <a:gd name="connsiteY50" fmla="*/ 966301 h 2578791"/>
              <a:gd name="connsiteX51" fmla="*/ 530942 w 4375355"/>
              <a:gd name="connsiteY51" fmla="*/ 838481 h 2578791"/>
              <a:gd name="connsiteX52" fmla="*/ 481781 w 4375355"/>
              <a:gd name="connsiteY52" fmla="*/ 651668 h 2578791"/>
              <a:gd name="connsiteX53" fmla="*/ 471948 w 4375355"/>
              <a:gd name="connsiteY53" fmla="*/ 573010 h 2578791"/>
              <a:gd name="connsiteX54" fmla="*/ 432619 w 4375355"/>
              <a:gd name="connsiteY54" fmla="*/ 474688 h 2578791"/>
              <a:gd name="connsiteX55" fmla="*/ 403123 w 4375355"/>
              <a:gd name="connsiteY55" fmla="*/ 396030 h 2578791"/>
              <a:gd name="connsiteX56" fmla="*/ 393290 w 4375355"/>
              <a:gd name="connsiteY56" fmla="*/ 366533 h 2578791"/>
              <a:gd name="connsiteX57" fmla="*/ 294968 w 4375355"/>
              <a:gd name="connsiteY57" fmla="*/ 258378 h 2578791"/>
              <a:gd name="connsiteX58" fmla="*/ 285135 w 4375355"/>
              <a:gd name="connsiteY58" fmla="*/ 228881 h 2578791"/>
              <a:gd name="connsiteX59" fmla="*/ 226142 w 4375355"/>
              <a:gd name="connsiteY59" fmla="*/ 199384 h 2578791"/>
              <a:gd name="connsiteX60" fmla="*/ 196645 w 4375355"/>
              <a:gd name="connsiteY60" fmla="*/ 169888 h 2578791"/>
              <a:gd name="connsiteX61" fmla="*/ 127819 w 4375355"/>
              <a:gd name="connsiteY61" fmla="*/ 130559 h 2578791"/>
              <a:gd name="connsiteX62" fmla="*/ 78658 w 4375355"/>
              <a:gd name="connsiteY62" fmla="*/ 91230 h 2578791"/>
              <a:gd name="connsiteX63" fmla="*/ 49161 w 4375355"/>
              <a:gd name="connsiteY63" fmla="*/ 61733 h 2578791"/>
              <a:gd name="connsiteX64" fmla="*/ 0 w 4375355"/>
              <a:gd name="connsiteY64" fmla="*/ 12572 h 2578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4375355" h="2578791">
                <a:moveTo>
                  <a:pt x="4375355" y="2578791"/>
                </a:moveTo>
                <a:cubicBezTo>
                  <a:pt x="4358968" y="2572236"/>
                  <a:pt x="4341980" y="2567019"/>
                  <a:pt x="4326194" y="2559126"/>
                </a:cubicBezTo>
                <a:cubicBezTo>
                  <a:pt x="4298412" y="2545235"/>
                  <a:pt x="4241430" y="2505895"/>
                  <a:pt x="4218039" y="2490301"/>
                </a:cubicBezTo>
                <a:cubicBezTo>
                  <a:pt x="4208207" y="2483746"/>
                  <a:pt x="4196898" y="2478992"/>
                  <a:pt x="4188542" y="2470636"/>
                </a:cubicBezTo>
                <a:cubicBezTo>
                  <a:pt x="4175432" y="2457526"/>
                  <a:pt x="4163456" y="2443176"/>
                  <a:pt x="4149213" y="2431307"/>
                </a:cubicBezTo>
                <a:cubicBezTo>
                  <a:pt x="4105162" y="2394598"/>
                  <a:pt x="4081938" y="2379903"/>
                  <a:pt x="4041058" y="2352649"/>
                </a:cubicBezTo>
                <a:cubicBezTo>
                  <a:pt x="4031226" y="2336262"/>
                  <a:pt x="4022162" y="2319389"/>
                  <a:pt x="4011561" y="2303488"/>
                </a:cubicBezTo>
                <a:cubicBezTo>
                  <a:pt x="4002471" y="2289853"/>
                  <a:pt x="3988846" y="2279077"/>
                  <a:pt x="3982065" y="2264159"/>
                </a:cubicBezTo>
                <a:cubicBezTo>
                  <a:pt x="3921651" y="2131248"/>
                  <a:pt x="4001610" y="2247613"/>
                  <a:pt x="3932903" y="2156004"/>
                </a:cubicBezTo>
                <a:cubicBezTo>
                  <a:pt x="3929626" y="2142894"/>
                  <a:pt x="3931367" y="2127342"/>
                  <a:pt x="3923071" y="2116675"/>
                </a:cubicBezTo>
                <a:cubicBezTo>
                  <a:pt x="3870991" y="2049716"/>
                  <a:pt x="3877993" y="2086438"/>
                  <a:pt x="3834581" y="2047849"/>
                </a:cubicBezTo>
                <a:cubicBezTo>
                  <a:pt x="3813796" y="2029373"/>
                  <a:pt x="3795252" y="2008520"/>
                  <a:pt x="3775587" y="1988855"/>
                </a:cubicBezTo>
                <a:cubicBezTo>
                  <a:pt x="3762477" y="1975745"/>
                  <a:pt x="3747382" y="1964358"/>
                  <a:pt x="3736258" y="1949526"/>
                </a:cubicBezTo>
                <a:cubicBezTo>
                  <a:pt x="3726426" y="1936416"/>
                  <a:pt x="3718348" y="1921784"/>
                  <a:pt x="3706761" y="1910197"/>
                </a:cubicBezTo>
                <a:cubicBezTo>
                  <a:pt x="3691922" y="1895358"/>
                  <a:pt x="3672942" y="1885187"/>
                  <a:pt x="3657600" y="1870868"/>
                </a:cubicBezTo>
                <a:cubicBezTo>
                  <a:pt x="3623716" y="1839243"/>
                  <a:pt x="3584987" y="1811112"/>
                  <a:pt x="3559277" y="1772546"/>
                </a:cubicBezTo>
                <a:cubicBezTo>
                  <a:pt x="3515819" y="1707357"/>
                  <a:pt x="3566891" y="1779790"/>
                  <a:pt x="3510116" y="1713552"/>
                </a:cubicBezTo>
                <a:cubicBezTo>
                  <a:pt x="3499451" y="1701110"/>
                  <a:pt x="3493554" y="1684284"/>
                  <a:pt x="3480619" y="1674223"/>
                </a:cubicBezTo>
                <a:cubicBezTo>
                  <a:pt x="3463265" y="1660725"/>
                  <a:pt x="3439919" y="1656921"/>
                  <a:pt x="3421626" y="1644726"/>
                </a:cubicBezTo>
                <a:cubicBezTo>
                  <a:pt x="3410057" y="1637013"/>
                  <a:pt x="3403699" y="1622943"/>
                  <a:pt x="3392129" y="1615230"/>
                </a:cubicBezTo>
                <a:cubicBezTo>
                  <a:pt x="3383505" y="1609481"/>
                  <a:pt x="3372336" y="1609036"/>
                  <a:pt x="3362632" y="1605397"/>
                </a:cubicBezTo>
                <a:cubicBezTo>
                  <a:pt x="3346106" y="1599200"/>
                  <a:pt x="3329257" y="1593626"/>
                  <a:pt x="3313471" y="1585733"/>
                </a:cubicBezTo>
                <a:cubicBezTo>
                  <a:pt x="3296378" y="1577187"/>
                  <a:pt x="3280516" y="1566364"/>
                  <a:pt x="3264310" y="1556236"/>
                </a:cubicBezTo>
                <a:cubicBezTo>
                  <a:pt x="3254289" y="1549973"/>
                  <a:pt x="3245674" y="1541227"/>
                  <a:pt x="3234813" y="1536572"/>
                </a:cubicBezTo>
                <a:cubicBezTo>
                  <a:pt x="3156864" y="1503165"/>
                  <a:pt x="3236109" y="1556956"/>
                  <a:pt x="3146323" y="1507075"/>
                </a:cubicBezTo>
                <a:cubicBezTo>
                  <a:pt x="3131998" y="1499117"/>
                  <a:pt x="3121912" y="1484359"/>
                  <a:pt x="3106994" y="1477578"/>
                </a:cubicBezTo>
                <a:cubicBezTo>
                  <a:pt x="3085273" y="1467705"/>
                  <a:pt x="3060804" y="1465459"/>
                  <a:pt x="3038168" y="1457914"/>
                </a:cubicBezTo>
                <a:cubicBezTo>
                  <a:pt x="3016597" y="1450724"/>
                  <a:pt x="2950744" y="1420139"/>
                  <a:pt x="2930013" y="1418584"/>
                </a:cubicBezTo>
                <a:cubicBezTo>
                  <a:pt x="2818845" y="1410246"/>
                  <a:pt x="2707148" y="1412029"/>
                  <a:pt x="2595716" y="1408752"/>
                </a:cubicBezTo>
                <a:cubicBezTo>
                  <a:pt x="2542315" y="1402077"/>
                  <a:pt x="2447177" y="1389088"/>
                  <a:pt x="2399071" y="1389088"/>
                </a:cubicBezTo>
                <a:cubicBezTo>
                  <a:pt x="2369519" y="1389088"/>
                  <a:pt x="2312720" y="1403169"/>
                  <a:pt x="2281084" y="1408752"/>
                </a:cubicBezTo>
                <a:cubicBezTo>
                  <a:pt x="2241819" y="1415681"/>
                  <a:pt x="2202194" y="1420598"/>
                  <a:pt x="2163097" y="1428417"/>
                </a:cubicBezTo>
                <a:cubicBezTo>
                  <a:pt x="2152934" y="1430450"/>
                  <a:pt x="2143901" y="1437105"/>
                  <a:pt x="2133600" y="1438249"/>
                </a:cubicBezTo>
                <a:cubicBezTo>
                  <a:pt x="2084631" y="1443690"/>
                  <a:pt x="2035277" y="1444804"/>
                  <a:pt x="1986116" y="1448081"/>
                </a:cubicBezTo>
                <a:cubicBezTo>
                  <a:pt x="1889662" y="1472196"/>
                  <a:pt x="2019195" y="1441952"/>
                  <a:pt x="1838632" y="1467746"/>
                </a:cubicBezTo>
                <a:cubicBezTo>
                  <a:pt x="1805545" y="1472473"/>
                  <a:pt x="1773278" y="1481915"/>
                  <a:pt x="1740310" y="1487410"/>
                </a:cubicBezTo>
                <a:cubicBezTo>
                  <a:pt x="1714246" y="1491754"/>
                  <a:pt x="1687752" y="1493122"/>
                  <a:pt x="1661652" y="1497243"/>
                </a:cubicBezTo>
                <a:cubicBezTo>
                  <a:pt x="1454084" y="1530017"/>
                  <a:pt x="1646784" y="1506542"/>
                  <a:pt x="1465006" y="1526739"/>
                </a:cubicBezTo>
                <a:cubicBezTo>
                  <a:pt x="1365189" y="1576649"/>
                  <a:pt x="1484520" y="1520537"/>
                  <a:pt x="1386348" y="1556236"/>
                </a:cubicBezTo>
                <a:cubicBezTo>
                  <a:pt x="1362891" y="1564766"/>
                  <a:pt x="1340465" y="1575901"/>
                  <a:pt x="1317523" y="1585733"/>
                </a:cubicBezTo>
                <a:cubicBezTo>
                  <a:pt x="1222478" y="1579178"/>
                  <a:pt x="1125922" y="1584172"/>
                  <a:pt x="1032387" y="1566068"/>
                </a:cubicBezTo>
                <a:cubicBezTo>
                  <a:pt x="1017997" y="1563283"/>
                  <a:pt x="1016019" y="1541021"/>
                  <a:pt x="1012723" y="1526739"/>
                </a:cubicBezTo>
                <a:cubicBezTo>
                  <a:pt x="1006050" y="1497821"/>
                  <a:pt x="1011618" y="1466615"/>
                  <a:pt x="1002890" y="1438249"/>
                </a:cubicBezTo>
                <a:cubicBezTo>
                  <a:pt x="991618" y="1401615"/>
                  <a:pt x="940294" y="1376854"/>
                  <a:pt x="914400" y="1359591"/>
                </a:cubicBezTo>
                <a:cubicBezTo>
                  <a:pt x="911123" y="1349759"/>
                  <a:pt x="911042" y="1338187"/>
                  <a:pt x="904568" y="1330094"/>
                </a:cubicBezTo>
                <a:cubicBezTo>
                  <a:pt x="884300" y="1304759"/>
                  <a:pt x="861077" y="1281536"/>
                  <a:pt x="835742" y="1261268"/>
                </a:cubicBezTo>
                <a:cubicBezTo>
                  <a:pt x="815089" y="1244746"/>
                  <a:pt x="775337" y="1215911"/>
                  <a:pt x="757084" y="1192443"/>
                </a:cubicBezTo>
                <a:cubicBezTo>
                  <a:pt x="695315" y="1113026"/>
                  <a:pt x="745362" y="1151854"/>
                  <a:pt x="688258" y="1113784"/>
                </a:cubicBezTo>
                <a:cubicBezTo>
                  <a:pt x="681703" y="1097397"/>
                  <a:pt x="676487" y="1080409"/>
                  <a:pt x="668594" y="1064623"/>
                </a:cubicBezTo>
                <a:cubicBezTo>
                  <a:pt x="663309" y="1054054"/>
                  <a:pt x="654214" y="1045695"/>
                  <a:pt x="648929" y="1035126"/>
                </a:cubicBezTo>
                <a:cubicBezTo>
                  <a:pt x="619812" y="976894"/>
                  <a:pt x="664450" y="1035875"/>
                  <a:pt x="619432" y="966301"/>
                </a:cubicBezTo>
                <a:cubicBezTo>
                  <a:pt x="591280" y="922794"/>
                  <a:pt x="530942" y="838481"/>
                  <a:pt x="530942" y="838481"/>
                </a:cubicBezTo>
                <a:cubicBezTo>
                  <a:pt x="504045" y="757791"/>
                  <a:pt x="502025" y="757947"/>
                  <a:pt x="481781" y="651668"/>
                </a:cubicBezTo>
                <a:cubicBezTo>
                  <a:pt x="476837" y="625711"/>
                  <a:pt x="479020" y="598469"/>
                  <a:pt x="471948" y="573010"/>
                </a:cubicBezTo>
                <a:cubicBezTo>
                  <a:pt x="462500" y="538999"/>
                  <a:pt x="443781" y="508175"/>
                  <a:pt x="432619" y="474688"/>
                </a:cubicBezTo>
                <a:cubicBezTo>
                  <a:pt x="410308" y="407752"/>
                  <a:pt x="438383" y="490056"/>
                  <a:pt x="403123" y="396030"/>
                </a:cubicBezTo>
                <a:cubicBezTo>
                  <a:pt x="399484" y="386326"/>
                  <a:pt x="399039" y="375157"/>
                  <a:pt x="393290" y="366533"/>
                </a:cubicBezTo>
                <a:cubicBezTo>
                  <a:pt x="336773" y="281757"/>
                  <a:pt x="349371" y="294647"/>
                  <a:pt x="294968" y="258378"/>
                </a:cubicBezTo>
                <a:cubicBezTo>
                  <a:pt x="291690" y="248546"/>
                  <a:pt x="291610" y="236974"/>
                  <a:pt x="285135" y="228881"/>
                </a:cubicBezTo>
                <a:cubicBezTo>
                  <a:pt x="271274" y="211555"/>
                  <a:pt x="245572" y="205861"/>
                  <a:pt x="226142" y="199384"/>
                </a:cubicBezTo>
                <a:cubicBezTo>
                  <a:pt x="216310" y="189552"/>
                  <a:pt x="207327" y="178790"/>
                  <a:pt x="196645" y="169888"/>
                </a:cubicBezTo>
                <a:cubicBezTo>
                  <a:pt x="156407" y="136357"/>
                  <a:pt x="175914" y="162622"/>
                  <a:pt x="127819" y="130559"/>
                </a:cubicBezTo>
                <a:cubicBezTo>
                  <a:pt x="110358" y="118918"/>
                  <a:pt x="94451" y="105049"/>
                  <a:pt x="78658" y="91230"/>
                </a:cubicBezTo>
                <a:cubicBezTo>
                  <a:pt x="68193" y="82073"/>
                  <a:pt x="57698" y="72709"/>
                  <a:pt x="49161" y="61733"/>
                </a:cubicBezTo>
                <a:cubicBezTo>
                  <a:pt x="3333" y="2811"/>
                  <a:pt x="27313" y="-14744"/>
                  <a:pt x="0" y="1257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A5959A1-2B55-0482-27D2-E324C9CD4E36}"/>
              </a:ext>
            </a:extLst>
          </p:cNvPr>
          <p:cNvSpPr/>
          <p:nvPr/>
        </p:nvSpPr>
        <p:spPr>
          <a:xfrm>
            <a:off x="4601057" y="3923607"/>
            <a:ext cx="2331758" cy="1779473"/>
          </a:xfrm>
          <a:custGeom>
            <a:avLst/>
            <a:gdLst>
              <a:gd name="connsiteX0" fmla="*/ 1342543 w 2331758"/>
              <a:gd name="connsiteY0" fmla="*/ 1720735 h 1779473"/>
              <a:gd name="connsiteX1" fmla="*/ 1309292 w 2331758"/>
              <a:gd name="connsiteY1" fmla="*/ 1762298 h 1779473"/>
              <a:gd name="connsiteX2" fmla="*/ 1292667 w 2331758"/>
              <a:gd name="connsiteY2" fmla="*/ 1778924 h 1779473"/>
              <a:gd name="connsiteX3" fmla="*/ 1325918 w 2331758"/>
              <a:gd name="connsiteY3" fmla="*/ 1753986 h 1779473"/>
              <a:gd name="connsiteX4" fmla="*/ 1350856 w 2331758"/>
              <a:gd name="connsiteY4" fmla="*/ 1737360 h 1779473"/>
              <a:gd name="connsiteX5" fmla="*/ 1392419 w 2331758"/>
              <a:gd name="connsiteY5" fmla="*/ 1695797 h 1779473"/>
              <a:gd name="connsiteX6" fmla="*/ 1409045 w 2331758"/>
              <a:gd name="connsiteY6" fmla="*/ 1670858 h 1779473"/>
              <a:gd name="connsiteX7" fmla="*/ 1442296 w 2331758"/>
              <a:gd name="connsiteY7" fmla="*/ 1662546 h 1779473"/>
              <a:gd name="connsiteX8" fmla="*/ 1467234 w 2331758"/>
              <a:gd name="connsiteY8" fmla="*/ 1645920 h 1779473"/>
              <a:gd name="connsiteX9" fmla="*/ 1517110 w 2331758"/>
              <a:gd name="connsiteY9" fmla="*/ 1596044 h 1779473"/>
              <a:gd name="connsiteX10" fmla="*/ 1550361 w 2331758"/>
              <a:gd name="connsiteY10" fmla="*/ 1587731 h 1779473"/>
              <a:gd name="connsiteX11" fmla="*/ 1625176 w 2331758"/>
              <a:gd name="connsiteY11" fmla="*/ 1537855 h 1779473"/>
              <a:gd name="connsiteX12" fmla="*/ 1650114 w 2331758"/>
              <a:gd name="connsiteY12" fmla="*/ 1529542 h 1779473"/>
              <a:gd name="connsiteX13" fmla="*/ 1724928 w 2331758"/>
              <a:gd name="connsiteY13" fmla="*/ 1471353 h 1779473"/>
              <a:gd name="connsiteX14" fmla="*/ 1841307 w 2331758"/>
              <a:gd name="connsiteY14" fmla="*/ 1438102 h 1779473"/>
              <a:gd name="connsiteX15" fmla="*/ 1866245 w 2331758"/>
              <a:gd name="connsiteY15" fmla="*/ 1413164 h 1779473"/>
              <a:gd name="connsiteX16" fmla="*/ 1949372 w 2331758"/>
              <a:gd name="connsiteY16" fmla="*/ 1388226 h 1779473"/>
              <a:gd name="connsiteX17" fmla="*/ 1999248 w 2331758"/>
              <a:gd name="connsiteY17" fmla="*/ 1354975 h 1779473"/>
              <a:gd name="connsiteX18" fmla="*/ 2090688 w 2331758"/>
              <a:gd name="connsiteY18" fmla="*/ 1271848 h 1779473"/>
              <a:gd name="connsiteX19" fmla="*/ 2115627 w 2331758"/>
              <a:gd name="connsiteY19" fmla="*/ 1255222 h 1779473"/>
              <a:gd name="connsiteX20" fmla="*/ 2132252 w 2331758"/>
              <a:gd name="connsiteY20" fmla="*/ 1205346 h 1779473"/>
              <a:gd name="connsiteX21" fmla="*/ 2148878 w 2331758"/>
              <a:gd name="connsiteY21" fmla="*/ 1188720 h 1779473"/>
              <a:gd name="connsiteX22" fmla="*/ 2157190 w 2331758"/>
              <a:gd name="connsiteY22" fmla="*/ 1163782 h 1779473"/>
              <a:gd name="connsiteX23" fmla="*/ 2207067 w 2331758"/>
              <a:gd name="connsiteY23" fmla="*/ 1105593 h 1779473"/>
              <a:gd name="connsiteX24" fmla="*/ 2256943 w 2331758"/>
              <a:gd name="connsiteY24" fmla="*/ 1039091 h 1779473"/>
              <a:gd name="connsiteX25" fmla="*/ 2290194 w 2331758"/>
              <a:gd name="connsiteY25" fmla="*/ 997528 h 1779473"/>
              <a:gd name="connsiteX26" fmla="*/ 2315132 w 2331758"/>
              <a:gd name="connsiteY26" fmla="*/ 922713 h 1779473"/>
              <a:gd name="connsiteX27" fmla="*/ 2331758 w 2331758"/>
              <a:gd name="connsiteY27" fmla="*/ 806335 h 1779473"/>
              <a:gd name="connsiteX28" fmla="*/ 2323445 w 2331758"/>
              <a:gd name="connsiteY28" fmla="*/ 673331 h 1779473"/>
              <a:gd name="connsiteX29" fmla="*/ 2281881 w 2331758"/>
              <a:gd name="connsiteY29" fmla="*/ 623455 h 1779473"/>
              <a:gd name="connsiteX30" fmla="*/ 2240318 w 2331758"/>
              <a:gd name="connsiteY30" fmla="*/ 590204 h 1779473"/>
              <a:gd name="connsiteX31" fmla="*/ 2173816 w 2331758"/>
              <a:gd name="connsiteY31" fmla="*/ 573578 h 1779473"/>
              <a:gd name="connsiteX32" fmla="*/ 2090688 w 2331758"/>
              <a:gd name="connsiteY32" fmla="*/ 540328 h 1779473"/>
              <a:gd name="connsiteX33" fmla="*/ 2015874 w 2331758"/>
              <a:gd name="connsiteY33" fmla="*/ 532015 h 1779473"/>
              <a:gd name="connsiteX34" fmla="*/ 1990936 w 2331758"/>
              <a:gd name="connsiteY34" fmla="*/ 523702 h 1779473"/>
              <a:gd name="connsiteX35" fmla="*/ 1932747 w 2331758"/>
              <a:gd name="connsiteY35" fmla="*/ 498764 h 1779473"/>
              <a:gd name="connsiteX36" fmla="*/ 1866245 w 2331758"/>
              <a:gd name="connsiteY36" fmla="*/ 482138 h 1779473"/>
              <a:gd name="connsiteX37" fmla="*/ 1808056 w 2331758"/>
              <a:gd name="connsiteY37" fmla="*/ 457200 h 1779473"/>
              <a:gd name="connsiteX38" fmla="*/ 1783118 w 2331758"/>
              <a:gd name="connsiteY38" fmla="*/ 448888 h 1779473"/>
              <a:gd name="connsiteX39" fmla="*/ 1517110 w 2331758"/>
              <a:gd name="connsiteY39" fmla="*/ 432262 h 1779473"/>
              <a:gd name="connsiteX40" fmla="*/ 1433983 w 2331758"/>
              <a:gd name="connsiteY40" fmla="*/ 407324 h 1779473"/>
              <a:gd name="connsiteX41" fmla="*/ 1367481 w 2331758"/>
              <a:gd name="connsiteY41" fmla="*/ 390698 h 1779473"/>
              <a:gd name="connsiteX42" fmla="*/ 1209539 w 2331758"/>
              <a:gd name="connsiteY42" fmla="*/ 365760 h 1779473"/>
              <a:gd name="connsiteX43" fmla="*/ 1167976 w 2331758"/>
              <a:gd name="connsiteY43" fmla="*/ 357448 h 1779473"/>
              <a:gd name="connsiteX44" fmla="*/ 885343 w 2331758"/>
              <a:gd name="connsiteY44" fmla="*/ 332509 h 1779473"/>
              <a:gd name="connsiteX45" fmla="*/ 660899 w 2331758"/>
              <a:gd name="connsiteY45" fmla="*/ 332509 h 1779473"/>
              <a:gd name="connsiteX46" fmla="*/ 569459 w 2331758"/>
              <a:gd name="connsiteY46" fmla="*/ 357448 h 1779473"/>
              <a:gd name="connsiteX47" fmla="*/ 461394 w 2331758"/>
              <a:gd name="connsiteY47" fmla="*/ 415637 h 1779473"/>
              <a:gd name="connsiteX48" fmla="*/ 436456 w 2331758"/>
              <a:gd name="connsiteY48" fmla="*/ 423949 h 1779473"/>
              <a:gd name="connsiteX49" fmla="*/ 369954 w 2331758"/>
              <a:gd name="connsiteY49" fmla="*/ 457200 h 1779473"/>
              <a:gd name="connsiteX50" fmla="*/ 353328 w 2331758"/>
              <a:gd name="connsiteY50" fmla="*/ 473826 h 1779473"/>
              <a:gd name="connsiteX51" fmla="*/ 162136 w 2331758"/>
              <a:gd name="connsiteY51" fmla="*/ 498764 h 1779473"/>
              <a:gd name="connsiteX52" fmla="*/ 137198 w 2331758"/>
              <a:gd name="connsiteY52" fmla="*/ 8313 h 1779473"/>
              <a:gd name="connsiteX53" fmla="*/ 12507 w 2331758"/>
              <a:gd name="connsiteY53" fmla="*/ 0 h 1779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331758" h="1779473">
                <a:moveTo>
                  <a:pt x="1342543" y="1720735"/>
                </a:moveTo>
                <a:cubicBezTo>
                  <a:pt x="1331459" y="1734589"/>
                  <a:pt x="1320839" y="1748827"/>
                  <a:pt x="1309292" y="1762298"/>
                </a:cubicBezTo>
                <a:cubicBezTo>
                  <a:pt x="1304192" y="1768249"/>
                  <a:pt x="1285657" y="1782429"/>
                  <a:pt x="1292667" y="1778924"/>
                </a:cubicBezTo>
                <a:cubicBezTo>
                  <a:pt x="1305059" y="1772729"/>
                  <a:pt x="1314644" y="1762039"/>
                  <a:pt x="1325918" y="1753986"/>
                </a:cubicBezTo>
                <a:cubicBezTo>
                  <a:pt x="1334048" y="1748179"/>
                  <a:pt x="1342543" y="1742902"/>
                  <a:pt x="1350856" y="1737360"/>
                </a:cubicBezTo>
                <a:cubicBezTo>
                  <a:pt x="1395189" y="1670859"/>
                  <a:pt x="1337002" y="1751214"/>
                  <a:pt x="1392419" y="1695797"/>
                </a:cubicBezTo>
                <a:cubicBezTo>
                  <a:pt x="1399484" y="1688732"/>
                  <a:pt x="1400732" y="1676400"/>
                  <a:pt x="1409045" y="1670858"/>
                </a:cubicBezTo>
                <a:cubicBezTo>
                  <a:pt x="1418551" y="1664521"/>
                  <a:pt x="1431212" y="1665317"/>
                  <a:pt x="1442296" y="1662546"/>
                </a:cubicBezTo>
                <a:cubicBezTo>
                  <a:pt x="1450609" y="1657004"/>
                  <a:pt x="1459767" y="1652558"/>
                  <a:pt x="1467234" y="1645920"/>
                </a:cubicBezTo>
                <a:cubicBezTo>
                  <a:pt x="1484807" y="1630300"/>
                  <a:pt x="1497848" y="1609527"/>
                  <a:pt x="1517110" y="1596044"/>
                </a:cubicBezTo>
                <a:cubicBezTo>
                  <a:pt x="1526470" y="1589492"/>
                  <a:pt x="1539277" y="1590502"/>
                  <a:pt x="1550361" y="1587731"/>
                </a:cubicBezTo>
                <a:cubicBezTo>
                  <a:pt x="1604485" y="1533608"/>
                  <a:pt x="1570304" y="1553533"/>
                  <a:pt x="1625176" y="1537855"/>
                </a:cubicBezTo>
                <a:cubicBezTo>
                  <a:pt x="1633601" y="1535448"/>
                  <a:pt x="1641801" y="1532313"/>
                  <a:pt x="1650114" y="1529542"/>
                </a:cubicBezTo>
                <a:cubicBezTo>
                  <a:pt x="1675052" y="1510146"/>
                  <a:pt x="1694087" y="1478206"/>
                  <a:pt x="1724928" y="1471353"/>
                </a:cubicBezTo>
                <a:cubicBezTo>
                  <a:pt x="1814310" y="1451491"/>
                  <a:pt x="1776024" y="1464216"/>
                  <a:pt x="1841307" y="1438102"/>
                </a:cubicBezTo>
                <a:cubicBezTo>
                  <a:pt x="1849620" y="1429789"/>
                  <a:pt x="1855969" y="1418873"/>
                  <a:pt x="1866245" y="1413164"/>
                </a:cubicBezTo>
                <a:cubicBezTo>
                  <a:pt x="1882809" y="1403962"/>
                  <a:pt x="1927902" y="1393593"/>
                  <a:pt x="1949372" y="1388226"/>
                </a:cubicBezTo>
                <a:cubicBezTo>
                  <a:pt x="1984486" y="1335558"/>
                  <a:pt x="1942412" y="1386551"/>
                  <a:pt x="1999248" y="1354975"/>
                </a:cubicBezTo>
                <a:cubicBezTo>
                  <a:pt x="2068663" y="1316410"/>
                  <a:pt x="2015688" y="1321848"/>
                  <a:pt x="2090688" y="1271848"/>
                </a:cubicBezTo>
                <a:lnTo>
                  <a:pt x="2115627" y="1255222"/>
                </a:lnTo>
                <a:cubicBezTo>
                  <a:pt x="2121169" y="1238597"/>
                  <a:pt x="2124415" y="1221020"/>
                  <a:pt x="2132252" y="1205346"/>
                </a:cubicBezTo>
                <a:cubicBezTo>
                  <a:pt x="2135757" y="1198336"/>
                  <a:pt x="2144846" y="1195441"/>
                  <a:pt x="2148878" y="1188720"/>
                </a:cubicBezTo>
                <a:cubicBezTo>
                  <a:pt x="2153386" y="1181206"/>
                  <a:pt x="2152843" y="1171390"/>
                  <a:pt x="2157190" y="1163782"/>
                </a:cubicBezTo>
                <a:cubicBezTo>
                  <a:pt x="2171409" y="1138898"/>
                  <a:pt x="2187412" y="1125247"/>
                  <a:pt x="2207067" y="1105593"/>
                </a:cubicBezTo>
                <a:cubicBezTo>
                  <a:pt x="2252841" y="1014042"/>
                  <a:pt x="2186925" y="1137115"/>
                  <a:pt x="2256943" y="1039091"/>
                </a:cubicBezTo>
                <a:cubicBezTo>
                  <a:pt x="2293444" y="987989"/>
                  <a:pt x="2229428" y="1038038"/>
                  <a:pt x="2290194" y="997528"/>
                </a:cubicBezTo>
                <a:cubicBezTo>
                  <a:pt x="2310238" y="957438"/>
                  <a:pt x="2307694" y="969817"/>
                  <a:pt x="2315132" y="922713"/>
                </a:cubicBezTo>
                <a:cubicBezTo>
                  <a:pt x="2321244" y="884006"/>
                  <a:pt x="2331758" y="806335"/>
                  <a:pt x="2331758" y="806335"/>
                </a:cubicBezTo>
                <a:cubicBezTo>
                  <a:pt x="2328987" y="762000"/>
                  <a:pt x="2328095" y="717508"/>
                  <a:pt x="2323445" y="673331"/>
                </a:cubicBezTo>
                <a:cubicBezTo>
                  <a:pt x="2320027" y="640857"/>
                  <a:pt x="2307475" y="644784"/>
                  <a:pt x="2281881" y="623455"/>
                </a:cubicBezTo>
                <a:cubicBezTo>
                  <a:pt x="2258683" y="604123"/>
                  <a:pt x="2271151" y="605620"/>
                  <a:pt x="2240318" y="590204"/>
                </a:cubicBezTo>
                <a:cubicBezTo>
                  <a:pt x="2223277" y="581684"/>
                  <a:pt x="2189625" y="576740"/>
                  <a:pt x="2173816" y="573578"/>
                </a:cubicBezTo>
                <a:cubicBezTo>
                  <a:pt x="2144258" y="558800"/>
                  <a:pt x="2124930" y="547176"/>
                  <a:pt x="2090688" y="540328"/>
                </a:cubicBezTo>
                <a:cubicBezTo>
                  <a:pt x="2066084" y="535407"/>
                  <a:pt x="2040812" y="534786"/>
                  <a:pt x="2015874" y="532015"/>
                </a:cubicBezTo>
                <a:cubicBezTo>
                  <a:pt x="2007561" y="529244"/>
                  <a:pt x="1999072" y="526956"/>
                  <a:pt x="1990936" y="523702"/>
                </a:cubicBezTo>
                <a:cubicBezTo>
                  <a:pt x="1971343" y="515865"/>
                  <a:pt x="1952767" y="505437"/>
                  <a:pt x="1932747" y="498764"/>
                </a:cubicBezTo>
                <a:cubicBezTo>
                  <a:pt x="1911070" y="491538"/>
                  <a:pt x="1887922" y="489364"/>
                  <a:pt x="1866245" y="482138"/>
                </a:cubicBezTo>
                <a:cubicBezTo>
                  <a:pt x="1846225" y="475465"/>
                  <a:pt x="1827649" y="465037"/>
                  <a:pt x="1808056" y="457200"/>
                </a:cubicBezTo>
                <a:cubicBezTo>
                  <a:pt x="1799920" y="453946"/>
                  <a:pt x="1791813" y="449975"/>
                  <a:pt x="1783118" y="448888"/>
                </a:cubicBezTo>
                <a:cubicBezTo>
                  <a:pt x="1729195" y="442148"/>
                  <a:pt x="1555418" y="434278"/>
                  <a:pt x="1517110" y="432262"/>
                </a:cubicBezTo>
                <a:cubicBezTo>
                  <a:pt x="1414082" y="406504"/>
                  <a:pt x="1575651" y="447801"/>
                  <a:pt x="1433983" y="407324"/>
                </a:cubicBezTo>
                <a:cubicBezTo>
                  <a:pt x="1412013" y="401047"/>
                  <a:pt x="1389840" y="395405"/>
                  <a:pt x="1367481" y="390698"/>
                </a:cubicBezTo>
                <a:cubicBezTo>
                  <a:pt x="1242907" y="364472"/>
                  <a:pt x="1314825" y="381957"/>
                  <a:pt x="1209539" y="365760"/>
                </a:cubicBezTo>
                <a:cubicBezTo>
                  <a:pt x="1195575" y="363612"/>
                  <a:pt x="1182004" y="359131"/>
                  <a:pt x="1167976" y="357448"/>
                </a:cubicBezTo>
                <a:cubicBezTo>
                  <a:pt x="1047405" y="342980"/>
                  <a:pt x="998350" y="340581"/>
                  <a:pt x="885343" y="332509"/>
                </a:cubicBezTo>
                <a:cubicBezTo>
                  <a:pt x="799121" y="303771"/>
                  <a:pt x="855026" y="319121"/>
                  <a:pt x="660899" y="332509"/>
                </a:cubicBezTo>
                <a:cubicBezTo>
                  <a:pt x="642267" y="333794"/>
                  <a:pt x="582981" y="349335"/>
                  <a:pt x="569459" y="357448"/>
                </a:cubicBezTo>
                <a:cubicBezTo>
                  <a:pt x="539629" y="375346"/>
                  <a:pt x="491749" y="405519"/>
                  <a:pt x="461394" y="415637"/>
                </a:cubicBezTo>
                <a:cubicBezTo>
                  <a:pt x="453081" y="418408"/>
                  <a:pt x="444293" y="420030"/>
                  <a:pt x="436456" y="423949"/>
                </a:cubicBezTo>
                <a:cubicBezTo>
                  <a:pt x="357932" y="463211"/>
                  <a:pt x="426189" y="438456"/>
                  <a:pt x="369954" y="457200"/>
                </a:cubicBezTo>
                <a:cubicBezTo>
                  <a:pt x="364412" y="462742"/>
                  <a:pt x="360133" y="469937"/>
                  <a:pt x="353328" y="473826"/>
                </a:cubicBezTo>
                <a:cubicBezTo>
                  <a:pt x="294610" y="507379"/>
                  <a:pt x="228825" y="495059"/>
                  <a:pt x="162136" y="498764"/>
                </a:cubicBezTo>
                <a:cubicBezTo>
                  <a:pt x="159980" y="444858"/>
                  <a:pt x="144378" y="22275"/>
                  <a:pt x="137198" y="8313"/>
                </a:cubicBezTo>
                <a:cubicBezTo>
                  <a:pt x="132834" y="-173"/>
                  <a:pt x="-48424" y="0"/>
                  <a:pt x="12507" y="0"/>
                </a:cubicBezTo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8169EE7-613B-9410-90D6-7B47317EE2F3}"/>
              </a:ext>
            </a:extLst>
          </p:cNvPr>
          <p:cNvCxnSpPr>
            <a:cxnSpLocks/>
          </p:cNvCxnSpPr>
          <p:nvPr/>
        </p:nvCxnSpPr>
        <p:spPr>
          <a:xfrm>
            <a:off x="6818029" y="4836172"/>
            <a:ext cx="133974" cy="886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CBACEF68-866E-E5B9-2C74-47FC19C174C7}"/>
              </a:ext>
            </a:extLst>
          </p:cNvPr>
          <p:cNvSpPr txBox="1"/>
          <p:nvPr/>
        </p:nvSpPr>
        <p:spPr>
          <a:xfrm>
            <a:off x="6555637" y="4594152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17ctf</a:t>
            </a: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95CB690C-0E00-710B-191C-DFFE60EEE556}"/>
              </a:ext>
            </a:extLst>
          </p:cNvPr>
          <p:cNvSpPr/>
          <p:nvPr/>
        </p:nvSpPr>
        <p:spPr>
          <a:xfrm rot="334134">
            <a:off x="4506085" y="2671011"/>
            <a:ext cx="390768" cy="1289974"/>
          </a:xfrm>
          <a:custGeom>
            <a:avLst/>
            <a:gdLst>
              <a:gd name="connsiteX0" fmla="*/ 65915 w 390768"/>
              <a:gd name="connsiteY0" fmla="*/ 1227221 h 1289974"/>
              <a:gd name="connsiteX1" fmla="*/ 5757 w 390768"/>
              <a:gd name="connsiteY1" fmla="*/ 1275347 h 1289974"/>
              <a:gd name="connsiteX2" fmla="*/ 330610 w 390768"/>
              <a:gd name="connsiteY2" fmla="*/ 1251284 h 1289974"/>
              <a:gd name="connsiteX3" fmla="*/ 342641 w 390768"/>
              <a:gd name="connsiteY3" fmla="*/ 1215189 h 1289974"/>
              <a:gd name="connsiteX4" fmla="*/ 378736 w 390768"/>
              <a:gd name="connsiteY4" fmla="*/ 1191126 h 1289974"/>
              <a:gd name="connsiteX5" fmla="*/ 390768 w 390768"/>
              <a:gd name="connsiteY5" fmla="*/ 1118936 h 1289974"/>
              <a:gd name="connsiteX6" fmla="*/ 378736 w 390768"/>
              <a:gd name="connsiteY6" fmla="*/ 409073 h 1289974"/>
              <a:gd name="connsiteX7" fmla="*/ 342641 w 390768"/>
              <a:gd name="connsiteY7" fmla="*/ 385010 h 1289974"/>
              <a:gd name="connsiteX8" fmla="*/ 318578 w 390768"/>
              <a:gd name="connsiteY8" fmla="*/ 348915 h 1289974"/>
              <a:gd name="connsiteX9" fmla="*/ 270452 w 390768"/>
              <a:gd name="connsiteY9" fmla="*/ 288757 h 1289974"/>
              <a:gd name="connsiteX10" fmla="*/ 186231 w 390768"/>
              <a:gd name="connsiteY10" fmla="*/ 180473 h 1289974"/>
              <a:gd name="connsiteX11" fmla="*/ 138104 w 390768"/>
              <a:gd name="connsiteY11" fmla="*/ 120315 h 1289974"/>
              <a:gd name="connsiteX12" fmla="*/ 114041 w 390768"/>
              <a:gd name="connsiteY12" fmla="*/ 84221 h 1289974"/>
              <a:gd name="connsiteX13" fmla="*/ 53883 w 390768"/>
              <a:gd name="connsiteY13" fmla="*/ 36094 h 1289974"/>
              <a:gd name="connsiteX14" fmla="*/ 53883 w 390768"/>
              <a:gd name="connsiteY14" fmla="*/ 0 h 1289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0768" h="1289974">
                <a:moveTo>
                  <a:pt x="65915" y="1227221"/>
                </a:moveTo>
                <a:cubicBezTo>
                  <a:pt x="45862" y="1243263"/>
                  <a:pt x="-19609" y="1271342"/>
                  <a:pt x="5757" y="1275347"/>
                </a:cubicBezTo>
                <a:cubicBezTo>
                  <a:pt x="184726" y="1303605"/>
                  <a:pt x="219244" y="1288404"/>
                  <a:pt x="330610" y="1251284"/>
                </a:cubicBezTo>
                <a:cubicBezTo>
                  <a:pt x="334620" y="1239252"/>
                  <a:pt x="334718" y="1225092"/>
                  <a:pt x="342641" y="1215189"/>
                </a:cubicBezTo>
                <a:cubicBezTo>
                  <a:pt x="351674" y="1203897"/>
                  <a:pt x="372269" y="1204060"/>
                  <a:pt x="378736" y="1191126"/>
                </a:cubicBezTo>
                <a:cubicBezTo>
                  <a:pt x="389646" y="1169306"/>
                  <a:pt x="386757" y="1142999"/>
                  <a:pt x="390768" y="1118936"/>
                </a:cubicBezTo>
                <a:cubicBezTo>
                  <a:pt x="386757" y="882315"/>
                  <a:pt x="394221" y="645221"/>
                  <a:pt x="378736" y="409073"/>
                </a:cubicBezTo>
                <a:cubicBezTo>
                  <a:pt x="377790" y="394644"/>
                  <a:pt x="352866" y="395235"/>
                  <a:pt x="342641" y="385010"/>
                </a:cubicBezTo>
                <a:cubicBezTo>
                  <a:pt x="332416" y="374785"/>
                  <a:pt x="327254" y="360483"/>
                  <a:pt x="318578" y="348915"/>
                </a:cubicBezTo>
                <a:cubicBezTo>
                  <a:pt x="303170" y="328371"/>
                  <a:pt x="285556" y="309525"/>
                  <a:pt x="270452" y="288757"/>
                </a:cubicBezTo>
                <a:cubicBezTo>
                  <a:pt x="193701" y="183223"/>
                  <a:pt x="254064" y="248306"/>
                  <a:pt x="186231" y="180473"/>
                </a:cubicBezTo>
                <a:cubicBezTo>
                  <a:pt x="162807" y="110204"/>
                  <a:pt x="192526" y="174736"/>
                  <a:pt x="138104" y="120315"/>
                </a:cubicBezTo>
                <a:cubicBezTo>
                  <a:pt x="127879" y="110090"/>
                  <a:pt x="124266" y="94446"/>
                  <a:pt x="114041" y="84221"/>
                </a:cubicBezTo>
                <a:cubicBezTo>
                  <a:pt x="102101" y="72281"/>
                  <a:pt x="61820" y="55934"/>
                  <a:pt x="53883" y="36094"/>
                </a:cubicBezTo>
                <a:cubicBezTo>
                  <a:pt x="49414" y="24923"/>
                  <a:pt x="53883" y="12031"/>
                  <a:pt x="53883" y="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17616C64-6CDE-26F2-0D21-2E8B44571256}"/>
              </a:ext>
            </a:extLst>
          </p:cNvPr>
          <p:cNvGrpSpPr/>
          <p:nvPr/>
        </p:nvGrpSpPr>
        <p:grpSpPr>
          <a:xfrm>
            <a:off x="4275878" y="3794612"/>
            <a:ext cx="345626" cy="369332"/>
            <a:chOff x="3683395" y="3529313"/>
            <a:chExt cx="345626" cy="369332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C0954BE4-2AB4-462B-81E4-A8D480306010}"/>
                </a:ext>
              </a:extLst>
            </p:cNvPr>
            <p:cNvSpPr/>
            <p:nvPr/>
          </p:nvSpPr>
          <p:spPr>
            <a:xfrm>
              <a:off x="3683395" y="3595692"/>
              <a:ext cx="345626" cy="2387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0E875B1C-F14B-8BC2-FB0A-130DC798FFCE}"/>
                </a:ext>
              </a:extLst>
            </p:cNvPr>
            <p:cNvSpPr txBox="1"/>
            <p:nvPr/>
          </p:nvSpPr>
          <p:spPr>
            <a:xfrm>
              <a:off x="3710549" y="3529313"/>
              <a:ext cx="1790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6</a:t>
              </a:r>
            </a:p>
          </p:txBody>
        </p:sp>
      </p:grp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46E602F5-3845-F3C6-6C0B-558D573A547D}"/>
              </a:ext>
            </a:extLst>
          </p:cNvPr>
          <p:cNvSpPr/>
          <p:nvPr/>
        </p:nvSpPr>
        <p:spPr>
          <a:xfrm>
            <a:off x="5933284" y="5558589"/>
            <a:ext cx="44004" cy="125129"/>
          </a:xfrm>
          <a:custGeom>
            <a:avLst/>
            <a:gdLst>
              <a:gd name="connsiteX0" fmla="*/ 44004 w 44004"/>
              <a:gd name="connsiteY0" fmla="*/ 0 h 125129"/>
              <a:gd name="connsiteX1" fmla="*/ 19941 w 44004"/>
              <a:gd name="connsiteY1" fmla="*/ 62565 h 125129"/>
              <a:gd name="connsiteX2" fmla="*/ 10316 w 44004"/>
              <a:gd name="connsiteY2" fmla="*/ 86628 h 125129"/>
              <a:gd name="connsiteX3" fmla="*/ 691 w 44004"/>
              <a:gd name="connsiteY3" fmla="*/ 105878 h 125129"/>
              <a:gd name="connsiteX4" fmla="*/ 691 w 44004"/>
              <a:gd name="connsiteY4" fmla="*/ 125129 h 125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04" h="125129">
                <a:moveTo>
                  <a:pt x="44004" y="0"/>
                </a:moveTo>
                <a:cubicBezTo>
                  <a:pt x="7623" y="60640"/>
                  <a:pt x="53244" y="-20695"/>
                  <a:pt x="19941" y="62565"/>
                </a:cubicBezTo>
                <a:cubicBezTo>
                  <a:pt x="16733" y="70586"/>
                  <a:pt x="13825" y="78734"/>
                  <a:pt x="10316" y="86628"/>
                </a:cubicBezTo>
                <a:cubicBezTo>
                  <a:pt x="7402" y="93184"/>
                  <a:pt x="2431" y="98918"/>
                  <a:pt x="691" y="105878"/>
                </a:cubicBezTo>
                <a:cubicBezTo>
                  <a:pt x="-865" y="112103"/>
                  <a:pt x="691" y="118712"/>
                  <a:pt x="691" y="125129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7B0524EF-5FE8-8E23-FCE2-7205041CBF07}"/>
              </a:ext>
            </a:extLst>
          </p:cNvPr>
          <p:cNvSpPr txBox="1"/>
          <p:nvPr/>
        </p:nvSpPr>
        <p:spPr>
          <a:xfrm>
            <a:off x="4852939" y="4088853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18ctf</a:t>
            </a: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B9C7C622-1865-4127-A0F9-66FB1EDEEBA9}"/>
              </a:ext>
            </a:extLst>
          </p:cNvPr>
          <p:cNvCxnSpPr>
            <a:cxnSpLocks/>
            <a:stCxn id="48" idx="24"/>
          </p:cNvCxnSpPr>
          <p:nvPr/>
        </p:nvCxnSpPr>
        <p:spPr>
          <a:xfrm flipH="1" flipV="1">
            <a:off x="5052200" y="4259296"/>
            <a:ext cx="36655" cy="1741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E0132861-B962-CD79-E153-D8ED38AB476E}"/>
              </a:ext>
            </a:extLst>
          </p:cNvPr>
          <p:cNvSpPr txBox="1"/>
          <p:nvPr/>
        </p:nvSpPr>
        <p:spPr>
          <a:xfrm>
            <a:off x="6570094" y="5749348"/>
            <a:ext cx="425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3Km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AC1DAC8-DDD4-EFA3-6BCF-4B2D085AA2CF}"/>
              </a:ext>
            </a:extLst>
          </p:cNvPr>
          <p:cNvSpPr txBox="1"/>
          <p:nvPr/>
        </p:nvSpPr>
        <p:spPr>
          <a:xfrm>
            <a:off x="1272039" y="502960"/>
            <a:ext cx="425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8Km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2CB3E392-2087-1083-9D1D-ED00E5ABBA6E}"/>
              </a:ext>
            </a:extLst>
          </p:cNvPr>
          <p:cNvSpPr txBox="1"/>
          <p:nvPr/>
        </p:nvSpPr>
        <p:spPr>
          <a:xfrm>
            <a:off x="275282" y="2197369"/>
            <a:ext cx="1138453" cy="46166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Start B</a:t>
            </a:r>
          </a:p>
          <a:p>
            <a:r>
              <a:rPr lang="en-US" sz="1000" dirty="0"/>
              <a:t>1ctf , </a:t>
            </a:r>
            <a:r>
              <a:rPr lang="en-US" sz="1000" dirty="0" err="1"/>
              <a:t>Ctf</a:t>
            </a:r>
            <a:r>
              <a:rPr lang="en-US" sz="1000" dirty="0"/>
              <a:t> 2</a:t>
            </a:r>
          </a:p>
          <a:p>
            <a:r>
              <a:rPr lang="en-US" sz="1000" b="1" dirty="0"/>
              <a:t>!Km</a:t>
            </a:r>
          </a:p>
          <a:p>
            <a:r>
              <a:rPr lang="en-US" sz="1000" b="1" dirty="0"/>
              <a:t>OBS 1</a:t>
            </a:r>
            <a:endParaRPr lang="en-US" sz="1000" dirty="0"/>
          </a:p>
          <a:p>
            <a:r>
              <a:rPr lang="en-US" sz="1000" dirty="0"/>
              <a:t>3ctf, 4CTF</a:t>
            </a:r>
          </a:p>
          <a:p>
            <a:r>
              <a:rPr lang="en-US" sz="1000" b="1" dirty="0"/>
              <a:t>2km</a:t>
            </a:r>
          </a:p>
          <a:p>
            <a:r>
              <a:rPr lang="en-US" sz="1000" dirty="0"/>
              <a:t>5ctf, 6CTF</a:t>
            </a:r>
            <a:endParaRPr lang="en-US" sz="1000" b="1" dirty="0"/>
          </a:p>
          <a:p>
            <a:r>
              <a:rPr lang="en-US" sz="1000" dirty="0"/>
              <a:t>7CTF, 8Ctf</a:t>
            </a:r>
          </a:p>
          <a:p>
            <a:r>
              <a:rPr lang="en-US" sz="1000" dirty="0"/>
              <a:t>9Ctf, 10Ctf</a:t>
            </a:r>
          </a:p>
          <a:p>
            <a:r>
              <a:rPr lang="en-US" sz="1000" b="1" dirty="0"/>
              <a:t>3km</a:t>
            </a:r>
            <a:endParaRPr lang="en-US" sz="1000" dirty="0"/>
          </a:p>
          <a:p>
            <a:r>
              <a:rPr lang="en-US" sz="1000" b="1" dirty="0"/>
              <a:t>OBS3</a:t>
            </a:r>
            <a:endParaRPr lang="en-US" sz="1000" dirty="0"/>
          </a:p>
          <a:p>
            <a:r>
              <a:rPr lang="en-US" sz="1000" dirty="0"/>
              <a:t>11ctf,12Ctf, 13Ctf</a:t>
            </a:r>
            <a:endParaRPr lang="en-US" sz="1000" b="1" dirty="0"/>
          </a:p>
          <a:p>
            <a:r>
              <a:rPr lang="en-US" sz="1000" b="1" dirty="0"/>
              <a:t>OBS 4</a:t>
            </a:r>
          </a:p>
          <a:p>
            <a:r>
              <a:rPr lang="en-US" sz="1000" b="1" dirty="0"/>
              <a:t>4km</a:t>
            </a:r>
            <a:endParaRPr lang="en-US" sz="1000" dirty="0"/>
          </a:p>
          <a:p>
            <a:r>
              <a:rPr lang="en-US" sz="1000" dirty="0"/>
              <a:t>14Ctf,15Ctf</a:t>
            </a:r>
          </a:p>
          <a:p>
            <a:r>
              <a:rPr lang="en-US" sz="1000" b="1" dirty="0"/>
              <a:t>5km</a:t>
            </a:r>
          </a:p>
          <a:p>
            <a:r>
              <a:rPr lang="en-US" sz="1000" dirty="0"/>
              <a:t>16Ctf</a:t>
            </a:r>
          </a:p>
          <a:p>
            <a:r>
              <a:rPr lang="en-US" sz="1000" b="1" dirty="0"/>
              <a:t>OBS 6</a:t>
            </a:r>
            <a:endParaRPr lang="en-US" sz="1000" dirty="0"/>
          </a:p>
          <a:p>
            <a:r>
              <a:rPr lang="en-US" sz="1000" dirty="0"/>
              <a:t>17Ctf,,18Ctf</a:t>
            </a:r>
          </a:p>
          <a:p>
            <a:r>
              <a:rPr lang="en-US" sz="1000" b="1" dirty="0"/>
              <a:t>6km</a:t>
            </a:r>
          </a:p>
          <a:p>
            <a:r>
              <a:rPr lang="en-US" sz="1000" b="1" dirty="0"/>
              <a:t>OBS 6</a:t>
            </a:r>
          </a:p>
          <a:p>
            <a:r>
              <a:rPr lang="en-US" sz="1000" b="1" dirty="0"/>
              <a:t>7km</a:t>
            </a:r>
          </a:p>
          <a:p>
            <a:r>
              <a:rPr lang="en-US" sz="1000" dirty="0"/>
              <a:t>20Ctf, 21ctf, 22Ctf</a:t>
            </a:r>
          </a:p>
          <a:p>
            <a:r>
              <a:rPr lang="en-US" sz="1000" b="1" dirty="0"/>
              <a:t>OBS 7</a:t>
            </a:r>
          </a:p>
          <a:p>
            <a:r>
              <a:rPr lang="en-US" sz="1000" b="1" dirty="0"/>
              <a:t>8km</a:t>
            </a:r>
          </a:p>
          <a:p>
            <a:r>
              <a:rPr lang="en-US" sz="1000" dirty="0"/>
              <a:t>23Ctf</a:t>
            </a:r>
          </a:p>
          <a:p>
            <a:r>
              <a:rPr lang="en-US" sz="1200" b="1" dirty="0"/>
              <a:t>END B </a:t>
            </a:r>
          </a:p>
          <a:p>
            <a:endParaRPr lang="en-US" sz="1000" dirty="0"/>
          </a:p>
          <a:p>
            <a:r>
              <a:rPr lang="en-US" sz="1000" dirty="0"/>
              <a:t>Start Cool down </a:t>
            </a:r>
          </a:p>
        </p:txBody>
      </p:sp>
    </p:spTree>
    <p:extLst>
      <p:ext uri="{BB962C8B-B14F-4D97-AF65-F5344CB8AC3E}">
        <p14:creationId xmlns:p14="http://schemas.microsoft.com/office/powerpoint/2010/main" val="677237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5933263" y="388965"/>
            <a:ext cx="19204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SECTION B</a:t>
            </a:r>
            <a:endParaRPr lang="en-US" dirty="0"/>
          </a:p>
          <a:p>
            <a:r>
              <a:rPr lang="en-US" dirty="0"/>
              <a:t>Preliminary</a:t>
            </a:r>
          </a:p>
          <a:p>
            <a:r>
              <a:rPr lang="en-US" dirty="0"/>
              <a:t>7,175m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-1266600" y="2158428"/>
            <a:ext cx="1055097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Start B</a:t>
            </a:r>
          </a:p>
          <a:p>
            <a:r>
              <a:rPr lang="en-US" sz="1000" dirty="0"/>
              <a:t>1ctf</a:t>
            </a:r>
          </a:p>
          <a:p>
            <a:r>
              <a:rPr lang="en-US" sz="1000" b="1" dirty="0"/>
              <a:t>OBS 1</a:t>
            </a:r>
          </a:p>
          <a:p>
            <a:r>
              <a:rPr lang="en-US" sz="1000" dirty="0"/>
              <a:t>1KM</a:t>
            </a:r>
          </a:p>
          <a:p>
            <a:r>
              <a:rPr lang="en-US" sz="1000" dirty="0"/>
              <a:t>2ctf</a:t>
            </a:r>
          </a:p>
          <a:p>
            <a:r>
              <a:rPr lang="en-US" sz="1000" dirty="0"/>
              <a:t>3ctf</a:t>
            </a:r>
          </a:p>
          <a:p>
            <a:r>
              <a:rPr lang="en-US" sz="1000" b="1" dirty="0"/>
              <a:t>OBS2</a:t>
            </a:r>
          </a:p>
          <a:p>
            <a:r>
              <a:rPr lang="en-US" sz="1000" dirty="0"/>
              <a:t>2km</a:t>
            </a:r>
          </a:p>
          <a:p>
            <a:r>
              <a:rPr lang="en-US" sz="1000" dirty="0"/>
              <a:t>4ctf</a:t>
            </a:r>
          </a:p>
          <a:p>
            <a:r>
              <a:rPr lang="en-US" sz="1000" dirty="0"/>
              <a:t>5ctf</a:t>
            </a:r>
          </a:p>
          <a:p>
            <a:r>
              <a:rPr lang="en-US" sz="1000" dirty="0"/>
              <a:t>6ctf</a:t>
            </a:r>
          </a:p>
          <a:p>
            <a:r>
              <a:rPr lang="en-US" sz="1000" b="1" dirty="0"/>
              <a:t>OBS3</a:t>
            </a:r>
          </a:p>
          <a:p>
            <a:r>
              <a:rPr lang="en-US" sz="1000" dirty="0"/>
              <a:t>3km</a:t>
            </a:r>
          </a:p>
          <a:p>
            <a:r>
              <a:rPr lang="en-US" sz="1000" dirty="0"/>
              <a:t>7ctf</a:t>
            </a:r>
          </a:p>
          <a:p>
            <a:r>
              <a:rPr lang="en-US" sz="1000" dirty="0"/>
              <a:t>8ctf</a:t>
            </a:r>
          </a:p>
          <a:p>
            <a:r>
              <a:rPr lang="en-US" sz="1000" dirty="0"/>
              <a:t>9ctf</a:t>
            </a:r>
          </a:p>
          <a:p>
            <a:r>
              <a:rPr lang="en-US" sz="1000" dirty="0"/>
              <a:t>10ctf</a:t>
            </a:r>
          </a:p>
          <a:p>
            <a:r>
              <a:rPr lang="en-US" sz="1000" b="1" dirty="0"/>
              <a:t>OBS4</a:t>
            </a:r>
          </a:p>
          <a:p>
            <a:r>
              <a:rPr lang="en-US" sz="1000" dirty="0"/>
              <a:t>4km</a:t>
            </a:r>
          </a:p>
          <a:p>
            <a:r>
              <a:rPr lang="en-US" sz="1000" dirty="0"/>
              <a:t>11ctf</a:t>
            </a:r>
          </a:p>
          <a:p>
            <a:r>
              <a:rPr lang="en-US" sz="1000" dirty="0"/>
              <a:t>12ctf</a:t>
            </a:r>
          </a:p>
          <a:p>
            <a:r>
              <a:rPr lang="en-US" sz="1000" dirty="0"/>
              <a:t>13ctf</a:t>
            </a:r>
          </a:p>
          <a:p>
            <a:r>
              <a:rPr lang="en-US" sz="1000" dirty="0"/>
              <a:t>5km</a:t>
            </a:r>
          </a:p>
          <a:p>
            <a:r>
              <a:rPr lang="en-US" sz="1000" b="1" dirty="0"/>
              <a:t>OBS 5</a:t>
            </a:r>
          </a:p>
          <a:p>
            <a:r>
              <a:rPr lang="en-US" sz="1000" dirty="0"/>
              <a:t>14ctf</a:t>
            </a:r>
          </a:p>
          <a:p>
            <a:r>
              <a:rPr lang="en-US" sz="1000" dirty="0"/>
              <a:t>15ctf</a:t>
            </a:r>
          </a:p>
          <a:p>
            <a:r>
              <a:rPr lang="en-US" sz="1000" dirty="0"/>
              <a:t>16ctf</a:t>
            </a:r>
          </a:p>
          <a:p>
            <a:r>
              <a:rPr lang="en-US" sz="1000" dirty="0"/>
              <a:t>6km</a:t>
            </a:r>
          </a:p>
          <a:p>
            <a:r>
              <a:rPr lang="en-US" sz="1000" b="1" dirty="0"/>
              <a:t>OBS 6</a:t>
            </a:r>
          </a:p>
          <a:p>
            <a:r>
              <a:rPr lang="en-US" sz="1000" dirty="0"/>
              <a:t>17ctf</a:t>
            </a:r>
          </a:p>
          <a:p>
            <a:r>
              <a:rPr lang="en-US" sz="1000" dirty="0"/>
              <a:t>18ctf</a:t>
            </a:r>
          </a:p>
          <a:p>
            <a:r>
              <a:rPr lang="en-US" sz="1000" dirty="0"/>
              <a:t>7KM</a:t>
            </a:r>
          </a:p>
          <a:p>
            <a:r>
              <a:rPr lang="en-US" sz="1000" b="1" dirty="0"/>
              <a:t>OBS 7</a:t>
            </a:r>
          </a:p>
          <a:p>
            <a:r>
              <a:rPr lang="en-US" sz="1000" dirty="0"/>
              <a:t>300 m mark</a:t>
            </a:r>
          </a:p>
          <a:p>
            <a:r>
              <a:rPr lang="en-US" sz="1200" b="1" dirty="0"/>
              <a:t>END B 7970m</a:t>
            </a:r>
          </a:p>
          <a:p>
            <a:endParaRPr lang="en-US" sz="1000" dirty="0"/>
          </a:p>
          <a:p>
            <a:r>
              <a:rPr lang="en-US" sz="1000" dirty="0"/>
              <a:t>Start Cool down </a:t>
            </a:r>
          </a:p>
        </p:txBody>
      </p:sp>
      <p:pic>
        <p:nvPicPr>
          <p:cNvPr id="31" name="Picture 30" descr="A close up of a bicycle wheel&#10;&#10;Description automatically generated with medium confidence">
            <a:extLst>
              <a:ext uri="{FF2B5EF4-FFF2-40B4-BE49-F238E27FC236}">
                <a16:creationId xmlns:a16="http://schemas.microsoft.com/office/drawing/2014/main" id="{F3529DF2-3585-2381-3397-B217A1C26D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10007" y="2384994"/>
            <a:ext cx="1605431" cy="1580502"/>
          </a:xfrm>
          <a:prstGeom prst="rect">
            <a:avLst/>
          </a:prstGeom>
        </p:spPr>
      </p:pic>
      <p:pic>
        <p:nvPicPr>
          <p:cNvPr id="90" name="Picture 89" descr="A picture containing text, orange, transport, wheel&#10;&#10;Description automatically generated">
            <a:extLst>
              <a:ext uri="{FF2B5EF4-FFF2-40B4-BE49-F238E27FC236}">
                <a16:creationId xmlns:a16="http://schemas.microsoft.com/office/drawing/2014/main" id="{4F06D2D6-10DD-4D8D-034D-812511518C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570" y="8823"/>
            <a:ext cx="1950780" cy="2067827"/>
          </a:xfrm>
          <a:prstGeom prst="rect">
            <a:avLst/>
          </a:prstGeom>
        </p:spPr>
      </p:pic>
      <p:sp>
        <p:nvSpPr>
          <p:cNvPr id="4" name="Rectangles 3"/>
          <p:cNvSpPr/>
          <p:nvPr/>
        </p:nvSpPr>
        <p:spPr>
          <a:xfrm rot="16920000">
            <a:off x="2473279" y="1681718"/>
            <a:ext cx="491950" cy="13531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flipV="1">
            <a:off x="5083773" y="4398641"/>
            <a:ext cx="1695314" cy="9147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478982" y="2418780"/>
            <a:ext cx="6286996" cy="5432360"/>
          </a:xfrm>
          <a:custGeom>
            <a:avLst/>
            <a:gdLst>
              <a:gd name="connisteX0" fmla="*/ 0 w 7325995"/>
              <a:gd name="connsiteY0" fmla="*/ 0 h 6331585"/>
              <a:gd name="connisteX1" fmla="*/ 662940 w 7325995"/>
              <a:gd name="connsiteY1" fmla="*/ 86360 h 6331585"/>
              <a:gd name="connisteX2" fmla="*/ 1087755 w 7325995"/>
              <a:gd name="connsiteY2" fmla="*/ 504190 h 6331585"/>
              <a:gd name="connisteX3" fmla="*/ 1383030 w 7325995"/>
              <a:gd name="connsiteY3" fmla="*/ 986790 h 6331585"/>
              <a:gd name="connisteX4" fmla="*/ 1556385 w 7325995"/>
              <a:gd name="connsiteY4" fmla="*/ 1318260 h 6331585"/>
              <a:gd name="connisteX5" fmla="*/ 1786890 w 7325995"/>
              <a:gd name="connsiteY5" fmla="*/ 1678305 h 6331585"/>
              <a:gd name="connisteX6" fmla="*/ 2110740 w 7325995"/>
              <a:gd name="connsiteY6" fmla="*/ 1951990 h 6331585"/>
              <a:gd name="connisteX7" fmla="*/ 2651125 w 7325995"/>
              <a:gd name="connsiteY7" fmla="*/ 2088515 h 6331585"/>
              <a:gd name="connisteX8" fmla="*/ 3155315 w 7325995"/>
              <a:gd name="connsiteY8" fmla="*/ 2074545 h 6331585"/>
              <a:gd name="connisteX9" fmla="*/ 3846830 w 7325995"/>
              <a:gd name="connsiteY9" fmla="*/ 1995170 h 6331585"/>
              <a:gd name="connisteX10" fmla="*/ 4415790 w 7325995"/>
              <a:gd name="connsiteY10" fmla="*/ 1965960 h 6331585"/>
              <a:gd name="connisteX11" fmla="*/ 5172075 w 7325995"/>
              <a:gd name="connsiteY11" fmla="*/ 1944370 h 6331585"/>
              <a:gd name="connisteX12" fmla="*/ 6014720 w 7325995"/>
              <a:gd name="connsiteY12" fmla="*/ 2023745 h 6331585"/>
              <a:gd name="connisteX13" fmla="*/ 6576695 w 7325995"/>
              <a:gd name="connsiteY13" fmla="*/ 2405380 h 6331585"/>
              <a:gd name="connisteX14" fmla="*/ 6936740 w 7325995"/>
              <a:gd name="connsiteY14" fmla="*/ 3010535 h 6331585"/>
              <a:gd name="connisteX15" fmla="*/ 7045325 w 7325995"/>
              <a:gd name="connsiteY15" fmla="*/ 3587115 h 6331585"/>
              <a:gd name="connisteX16" fmla="*/ 7073900 w 7325995"/>
              <a:gd name="connsiteY16" fmla="*/ 4465955 h 6331585"/>
              <a:gd name="connisteX17" fmla="*/ 7203440 w 7325995"/>
              <a:gd name="connsiteY17" fmla="*/ 5250815 h 6331585"/>
              <a:gd name="connisteX18" fmla="*/ 7232650 w 7325995"/>
              <a:gd name="connsiteY18" fmla="*/ 5834380 h 6331585"/>
              <a:gd name="connisteX19" fmla="*/ 7275830 w 7325995"/>
              <a:gd name="connsiteY19" fmla="*/ 6101080 h 6331585"/>
              <a:gd name="connisteX20" fmla="*/ 7325995 w 7325995"/>
              <a:gd name="connsiteY20" fmla="*/ 6331585 h 6331585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  <a:cxn ang="0">
                <a:pos x="connisteX11" y="connsiteY11"/>
              </a:cxn>
              <a:cxn ang="0">
                <a:pos x="connisteX12" y="connsiteY12"/>
              </a:cxn>
              <a:cxn ang="0">
                <a:pos x="connisteX13" y="connsiteY13"/>
              </a:cxn>
              <a:cxn ang="0">
                <a:pos x="connisteX14" y="connsiteY14"/>
              </a:cxn>
              <a:cxn ang="0">
                <a:pos x="connisteX15" y="connsiteY15"/>
              </a:cxn>
              <a:cxn ang="0">
                <a:pos x="connisteX16" y="connsiteY16"/>
              </a:cxn>
              <a:cxn ang="0">
                <a:pos x="connisteX17" y="connsiteY17"/>
              </a:cxn>
              <a:cxn ang="0">
                <a:pos x="connisteX18" y="connsiteY18"/>
              </a:cxn>
              <a:cxn ang="0">
                <a:pos x="connisteX19" y="connsiteY19"/>
              </a:cxn>
              <a:cxn ang="0">
                <a:pos x="connisteX20" y="connsiteY20"/>
              </a:cxn>
            </a:cxnLst>
            <a:rect l="l" t="t" r="r" b="b"/>
            <a:pathLst>
              <a:path w="7325995" h="6331585">
                <a:moveTo>
                  <a:pt x="0" y="0"/>
                </a:moveTo>
                <a:cubicBezTo>
                  <a:pt x="123825" y="8890"/>
                  <a:pt x="445135" y="-14605"/>
                  <a:pt x="662940" y="86360"/>
                </a:cubicBezTo>
                <a:cubicBezTo>
                  <a:pt x="880745" y="187325"/>
                  <a:pt x="943610" y="323850"/>
                  <a:pt x="1087755" y="504190"/>
                </a:cubicBezTo>
                <a:cubicBezTo>
                  <a:pt x="1231900" y="684530"/>
                  <a:pt x="1289050" y="824230"/>
                  <a:pt x="1383030" y="986790"/>
                </a:cubicBezTo>
                <a:cubicBezTo>
                  <a:pt x="1477010" y="1149350"/>
                  <a:pt x="1475740" y="1179830"/>
                  <a:pt x="1556385" y="1318260"/>
                </a:cubicBezTo>
                <a:cubicBezTo>
                  <a:pt x="1637030" y="1456690"/>
                  <a:pt x="1675765" y="1551305"/>
                  <a:pt x="1786890" y="1678305"/>
                </a:cubicBezTo>
                <a:cubicBezTo>
                  <a:pt x="1898015" y="1805305"/>
                  <a:pt x="1938020" y="1870075"/>
                  <a:pt x="2110740" y="1951990"/>
                </a:cubicBezTo>
                <a:cubicBezTo>
                  <a:pt x="2283460" y="2033905"/>
                  <a:pt x="2442210" y="2063750"/>
                  <a:pt x="2651125" y="2088515"/>
                </a:cubicBezTo>
                <a:cubicBezTo>
                  <a:pt x="2860040" y="2113280"/>
                  <a:pt x="2915920" y="2092960"/>
                  <a:pt x="3155315" y="2074545"/>
                </a:cubicBezTo>
                <a:cubicBezTo>
                  <a:pt x="3394710" y="2056130"/>
                  <a:pt x="3594735" y="2016760"/>
                  <a:pt x="3846830" y="1995170"/>
                </a:cubicBezTo>
                <a:cubicBezTo>
                  <a:pt x="4098925" y="1973580"/>
                  <a:pt x="4150995" y="1976120"/>
                  <a:pt x="4415790" y="1965960"/>
                </a:cubicBezTo>
                <a:cubicBezTo>
                  <a:pt x="4680585" y="1955800"/>
                  <a:pt x="4852035" y="1932940"/>
                  <a:pt x="5172075" y="1944370"/>
                </a:cubicBezTo>
                <a:cubicBezTo>
                  <a:pt x="5492115" y="1955800"/>
                  <a:pt x="5734050" y="1931670"/>
                  <a:pt x="6014720" y="2023745"/>
                </a:cubicBezTo>
                <a:cubicBezTo>
                  <a:pt x="6295390" y="2115820"/>
                  <a:pt x="6392545" y="2207895"/>
                  <a:pt x="6576695" y="2405380"/>
                </a:cubicBezTo>
                <a:cubicBezTo>
                  <a:pt x="6760845" y="2602865"/>
                  <a:pt x="6842760" y="2774315"/>
                  <a:pt x="6936740" y="3010535"/>
                </a:cubicBezTo>
                <a:cubicBezTo>
                  <a:pt x="7030720" y="3246755"/>
                  <a:pt x="7018020" y="3296285"/>
                  <a:pt x="7045325" y="3587115"/>
                </a:cubicBezTo>
                <a:cubicBezTo>
                  <a:pt x="7072630" y="3877945"/>
                  <a:pt x="7042150" y="4133215"/>
                  <a:pt x="7073900" y="4465955"/>
                </a:cubicBezTo>
                <a:cubicBezTo>
                  <a:pt x="7105650" y="4798695"/>
                  <a:pt x="7171690" y="4977130"/>
                  <a:pt x="7203440" y="5250815"/>
                </a:cubicBezTo>
                <a:cubicBezTo>
                  <a:pt x="7235190" y="5524500"/>
                  <a:pt x="7218045" y="5664200"/>
                  <a:pt x="7232650" y="5834380"/>
                </a:cubicBezTo>
                <a:cubicBezTo>
                  <a:pt x="7247255" y="6004560"/>
                  <a:pt x="7257415" y="6001385"/>
                  <a:pt x="7275830" y="6101080"/>
                </a:cubicBezTo>
                <a:cubicBezTo>
                  <a:pt x="7294245" y="6200775"/>
                  <a:pt x="7317105" y="6290945"/>
                  <a:pt x="7325995" y="6331585"/>
                </a:cubicBez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s 12"/>
          <p:cNvSpPr/>
          <p:nvPr/>
        </p:nvSpPr>
        <p:spPr>
          <a:xfrm>
            <a:off x="4718662" y="4024658"/>
            <a:ext cx="116957" cy="33421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s 13"/>
          <p:cNvSpPr/>
          <p:nvPr/>
        </p:nvSpPr>
        <p:spPr>
          <a:xfrm rot="5400000">
            <a:off x="7728929" y="7422868"/>
            <a:ext cx="65378" cy="40761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s 15"/>
          <p:cNvSpPr/>
          <p:nvPr/>
        </p:nvSpPr>
        <p:spPr>
          <a:xfrm rot="5400000">
            <a:off x="7513431" y="5331712"/>
            <a:ext cx="65378" cy="33078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185779" y="402442"/>
            <a:ext cx="240864" cy="201037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8179589" y="6013476"/>
            <a:ext cx="267567" cy="23754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004661" y="4755495"/>
            <a:ext cx="267567" cy="201037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287665" y="3899983"/>
            <a:ext cx="345626" cy="238777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538223" y="6096362"/>
            <a:ext cx="240864" cy="246183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413413" y="5408844"/>
            <a:ext cx="240864" cy="272408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H="1">
            <a:off x="3645036" y="2121686"/>
            <a:ext cx="74171" cy="1857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4651" y="1789993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End B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39074" y="1152782"/>
            <a:ext cx="904084" cy="386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265128" y="1625214"/>
            <a:ext cx="509268" cy="386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265128" y="1673766"/>
            <a:ext cx="549163" cy="1848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Cool Down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306211" y="1089764"/>
            <a:ext cx="904084" cy="3168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Warm up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87488" y="1418172"/>
            <a:ext cx="161632" cy="12898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55767" y="1260428"/>
            <a:ext cx="100588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Warm up Obstacle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2286799" y="1406643"/>
            <a:ext cx="315121" cy="624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 43"/>
          <p:cNvSpPr/>
          <p:nvPr/>
        </p:nvSpPr>
        <p:spPr>
          <a:xfrm rot="21291527">
            <a:off x="2032653" y="1668459"/>
            <a:ext cx="1630207" cy="632312"/>
          </a:xfrm>
          <a:custGeom>
            <a:avLst/>
            <a:gdLst>
              <a:gd name="connsiteX0" fmla="*/ 2579 w 1899618"/>
              <a:gd name="connsiteY0" fmla="*/ 0 h 736979"/>
              <a:gd name="connsiteX1" fmla="*/ 16226 w 1899618"/>
              <a:gd name="connsiteY1" fmla="*/ 122830 h 736979"/>
              <a:gd name="connsiteX2" fmla="*/ 125409 w 1899618"/>
              <a:gd name="connsiteY2" fmla="*/ 218364 h 736979"/>
              <a:gd name="connsiteX3" fmla="*/ 302829 w 1899618"/>
              <a:gd name="connsiteY3" fmla="*/ 286603 h 736979"/>
              <a:gd name="connsiteX4" fmla="*/ 548489 w 1899618"/>
              <a:gd name="connsiteY4" fmla="*/ 423081 h 736979"/>
              <a:gd name="connsiteX5" fmla="*/ 698615 w 1899618"/>
              <a:gd name="connsiteY5" fmla="*/ 518615 h 736979"/>
              <a:gd name="connsiteX6" fmla="*/ 848740 w 1899618"/>
              <a:gd name="connsiteY6" fmla="*/ 573206 h 736979"/>
              <a:gd name="connsiteX7" fmla="*/ 1067104 w 1899618"/>
              <a:gd name="connsiteY7" fmla="*/ 627797 h 736979"/>
              <a:gd name="connsiteX8" fmla="*/ 1258173 w 1899618"/>
              <a:gd name="connsiteY8" fmla="*/ 614149 h 736979"/>
              <a:gd name="connsiteX9" fmla="*/ 1353707 w 1899618"/>
              <a:gd name="connsiteY9" fmla="*/ 614149 h 736979"/>
              <a:gd name="connsiteX10" fmla="*/ 1476537 w 1899618"/>
              <a:gd name="connsiteY10" fmla="*/ 600501 h 736979"/>
              <a:gd name="connsiteX11" fmla="*/ 1681253 w 1899618"/>
              <a:gd name="connsiteY11" fmla="*/ 627797 h 736979"/>
              <a:gd name="connsiteX12" fmla="*/ 1899618 w 1899618"/>
              <a:gd name="connsiteY12" fmla="*/ 736979 h 73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99618" h="736979">
                <a:moveTo>
                  <a:pt x="2579" y="0"/>
                </a:moveTo>
                <a:cubicBezTo>
                  <a:pt x="-834" y="43218"/>
                  <a:pt x="-4246" y="86436"/>
                  <a:pt x="16226" y="122830"/>
                </a:cubicBezTo>
                <a:cubicBezTo>
                  <a:pt x="36698" y="159224"/>
                  <a:pt x="77642" y="191069"/>
                  <a:pt x="125409" y="218364"/>
                </a:cubicBezTo>
                <a:cubicBezTo>
                  <a:pt x="173176" y="245659"/>
                  <a:pt x="232316" y="252484"/>
                  <a:pt x="302829" y="286603"/>
                </a:cubicBezTo>
                <a:cubicBezTo>
                  <a:pt x="373342" y="320723"/>
                  <a:pt x="482525" y="384412"/>
                  <a:pt x="548489" y="423081"/>
                </a:cubicBezTo>
                <a:cubicBezTo>
                  <a:pt x="614453" y="461750"/>
                  <a:pt x="648573" y="493594"/>
                  <a:pt x="698615" y="518615"/>
                </a:cubicBezTo>
                <a:cubicBezTo>
                  <a:pt x="748657" y="543636"/>
                  <a:pt x="787325" y="555009"/>
                  <a:pt x="848740" y="573206"/>
                </a:cubicBezTo>
                <a:cubicBezTo>
                  <a:pt x="910155" y="591403"/>
                  <a:pt x="998865" y="620973"/>
                  <a:pt x="1067104" y="627797"/>
                </a:cubicBezTo>
                <a:cubicBezTo>
                  <a:pt x="1135343" y="634621"/>
                  <a:pt x="1210406" y="616424"/>
                  <a:pt x="1258173" y="614149"/>
                </a:cubicBezTo>
                <a:cubicBezTo>
                  <a:pt x="1305940" y="611874"/>
                  <a:pt x="1317313" y="616424"/>
                  <a:pt x="1353707" y="614149"/>
                </a:cubicBezTo>
                <a:cubicBezTo>
                  <a:pt x="1390101" y="611874"/>
                  <a:pt x="1421946" y="598226"/>
                  <a:pt x="1476537" y="600501"/>
                </a:cubicBezTo>
                <a:cubicBezTo>
                  <a:pt x="1531128" y="602776"/>
                  <a:pt x="1610740" y="605051"/>
                  <a:pt x="1681253" y="627797"/>
                </a:cubicBezTo>
                <a:cubicBezTo>
                  <a:pt x="1751767" y="650543"/>
                  <a:pt x="1825692" y="693761"/>
                  <a:pt x="1899618" y="736979"/>
                </a:cubicBezTo>
              </a:path>
            </a:pathLst>
          </a:cu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endCxn id="44" idx="3"/>
          </p:cNvCxnSpPr>
          <p:nvPr/>
        </p:nvCxnSpPr>
        <p:spPr>
          <a:xfrm>
            <a:off x="2162078" y="1852486"/>
            <a:ext cx="126394" cy="111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301957" y="385392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016138" y="46683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09621" y="53934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29185" y="5997602"/>
            <a:ext cx="246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179589" y="5942963"/>
            <a:ext cx="265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160728" y="313279"/>
            <a:ext cx="29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59" name="Freeform 58"/>
          <p:cNvSpPr/>
          <p:nvPr/>
        </p:nvSpPr>
        <p:spPr>
          <a:xfrm>
            <a:off x="6123616" y="5795790"/>
            <a:ext cx="2235929" cy="1847367"/>
          </a:xfrm>
          <a:custGeom>
            <a:avLst/>
            <a:gdLst>
              <a:gd name="connsiteX0" fmla="*/ 2564334 w 2605442"/>
              <a:gd name="connsiteY0" fmla="*/ 549449 h 2153164"/>
              <a:gd name="connsiteX1" fmla="*/ 2605277 w 2605442"/>
              <a:gd name="connsiteY1" fmla="*/ 863347 h 2153164"/>
              <a:gd name="connsiteX2" fmla="*/ 2550686 w 2605442"/>
              <a:gd name="connsiteY2" fmla="*/ 1368315 h 2153164"/>
              <a:gd name="connsiteX3" fmla="*/ 2550686 w 2605442"/>
              <a:gd name="connsiteY3" fmla="*/ 1818691 h 2153164"/>
              <a:gd name="connsiteX4" fmla="*/ 2400561 w 2605442"/>
              <a:gd name="connsiteY4" fmla="*/ 2105294 h 2153164"/>
              <a:gd name="connsiteX5" fmla="*/ 2086662 w 2605442"/>
              <a:gd name="connsiteY5" fmla="*/ 2146237 h 2153164"/>
              <a:gd name="connsiteX6" fmla="*/ 1677229 w 2605442"/>
              <a:gd name="connsiteY6" fmla="*/ 2146237 h 2153164"/>
              <a:gd name="connsiteX7" fmla="*/ 1308740 w 2605442"/>
              <a:gd name="connsiteY7" fmla="*/ 2077998 h 2153164"/>
              <a:gd name="connsiteX8" fmla="*/ 953898 w 2605442"/>
              <a:gd name="connsiteY8" fmla="*/ 1818691 h 2153164"/>
              <a:gd name="connsiteX9" fmla="*/ 680943 w 2605442"/>
              <a:gd name="connsiteY9" fmla="*/ 1422906 h 2153164"/>
              <a:gd name="connsiteX10" fmla="*/ 367044 w 2605442"/>
              <a:gd name="connsiteY10" fmla="*/ 1218189 h 2153164"/>
              <a:gd name="connsiteX11" fmla="*/ 39498 w 2605442"/>
              <a:gd name="connsiteY11" fmla="*/ 890643 h 2153164"/>
              <a:gd name="connsiteX12" fmla="*/ 12202 w 2605442"/>
              <a:gd name="connsiteY12" fmla="*/ 467562 h 2153164"/>
              <a:gd name="connsiteX13" fmla="*/ 12202 w 2605442"/>
              <a:gd name="connsiteY13" fmla="*/ 249198 h 2153164"/>
              <a:gd name="connsiteX14" fmla="*/ 162328 w 2605442"/>
              <a:gd name="connsiteY14" fmla="*/ 17186 h 2153164"/>
              <a:gd name="connsiteX15" fmla="*/ 489874 w 2605442"/>
              <a:gd name="connsiteY15" fmla="*/ 17186 h 2153164"/>
              <a:gd name="connsiteX16" fmla="*/ 571761 w 2605442"/>
              <a:gd name="connsiteY16" fmla="*/ 58130 h 2153164"/>
              <a:gd name="connsiteX17" fmla="*/ 626352 w 2605442"/>
              <a:gd name="connsiteY17" fmla="*/ 344733 h 215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605442" h="2153164">
                <a:moveTo>
                  <a:pt x="2564334" y="549449"/>
                </a:moveTo>
                <a:cubicBezTo>
                  <a:pt x="2585943" y="638159"/>
                  <a:pt x="2607552" y="726869"/>
                  <a:pt x="2605277" y="863347"/>
                </a:cubicBezTo>
                <a:cubicBezTo>
                  <a:pt x="2603002" y="999825"/>
                  <a:pt x="2559784" y="1209091"/>
                  <a:pt x="2550686" y="1368315"/>
                </a:cubicBezTo>
                <a:cubicBezTo>
                  <a:pt x="2541587" y="1527539"/>
                  <a:pt x="2575707" y="1695861"/>
                  <a:pt x="2550686" y="1818691"/>
                </a:cubicBezTo>
                <a:cubicBezTo>
                  <a:pt x="2525665" y="1941521"/>
                  <a:pt x="2477898" y="2050703"/>
                  <a:pt x="2400561" y="2105294"/>
                </a:cubicBezTo>
                <a:cubicBezTo>
                  <a:pt x="2323224" y="2159885"/>
                  <a:pt x="2207217" y="2139413"/>
                  <a:pt x="2086662" y="2146237"/>
                </a:cubicBezTo>
                <a:cubicBezTo>
                  <a:pt x="1966107" y="2153061"/>
                  <a:pt x="1806883" y="2157610"/>
                  <a:pt x="1677229" y="2146237"/>
                </a:cubicBezTo>
                <a:cubicBezTo>
                  <a:pt x="1547575" y="2134864"/>
                  <a:pt x="1429295" y="2132589"/>
                  <a:pt x="1308740" y="2077998"/>
                </a:cubicBezTo>
                <a:cubicBezTo>
                  <a:pt x="1188185" y="2023407"/>
                  <a:pt x="1058531" y="1927873"/>
                  <a:pt x="953898" y="1818691"/>
                </a:cubicBezTo>
                <a:cubicBezTo>
                  <a:pt x="849265" y="1709509"/>
                  <a:pt x="778752" y="1522990"/>
                  <a:pt x="680943" y="1422906"/>
                </a:cubicBezTo>
                <a:cubicBezTo>
                  <a:pt x="583134" y="1322822"/>
                  <a:pt x="473951" y="1306900"/>
                  <a:pt x="367044" y="1218189"/>
                </a:cubicBezTo>
                <a:cubicBezTo>
                  <a:pt x="260136" y="1129479"/>
                  <a:pt x="98638" y="1015747"/>
                  <a:pt x="39498" y="890643"/>
                </a:cubicBezTo>
                <a:cubicBezTo>
                  <a:pt x="-19642" y="765539"/>
                  <a:pt x="16751" y="574470"/>
                  <a:pt x="12202" y="467562"/>
                </a:cubicBezTo>
                <a:cubicBezTo>
                  <a:pt x="7653" y="360654"/>
                  <a:pt x="-12819" y="324261"/>
                  <a:pt x="12202" y="249198"/>
                </a:cubicBezTo>
                <a:cubicBezTo>
                  <a:pt x="37223" y="174135"/>
                  <a:pt x="82716" y="55855"/>
                  <a:pt x="162328" y="17186"/>
                </a:cubicBezTo>
                <a:cubicBezTo>
                  <a:pt x="241940" y="-21483"/>
                  <a:pt x="489874" y="17186"/>
                  <a:pt x="489874" y="17186"/>
                </a:cubicBezTo>
                <a:cubicBezTo>
                  <a:pt x="558113" y="24010"/>
                  <a:pt x="549015" y="3539"/>
                  <a:pt x="571761" y="58130"/>
                </a:cubicBezTo>
                <a:cubicBezTo>
                  <a:pt x="594507" y="112721"/>
                  <a:pt x="610429" y="228727"/>
                  <a:pt x="626352" y="344733"/>
                </a:cubicBezTo>
              </a:path>
            </a:pathLst>
          </a:cu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>
            <a:cxnSpLocks/>
          </p:cNvCxnSpPr>
          <p:nvPr/>
        </p:nvCxnSpPr>
        <p:spPr>
          <a:xfrm>
            <a:off x="8673463" y="5275213"/>
            <a:ext cx="1410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cxnSpLocks/>
          </p:cNvCxnSpPr>
          <p:nvPr/>
        </p:nvCxnSpPr>
        <p:spPr>
          <a:xfrm>
            <a:off x="7794804" y="4358319"/>
            <a:ext cx="124034" cy="1629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cxnSpLocks/>
          </p:cNvCxnSpPr>
          <p:nvPr/>
        </p:nvCxnSpPr>
        <p:spPr>
          <a:xfrm>
            <a:off x="7965427" y="5930571"/>
            <a:ext cx="77972" cy="1144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cxnSpLocks/>
          </p:cNvCxnSpPr>
          <p:nvPr/>
        </p:nvCxnSpPr>
        <p:spPr>
          <a:xfrm flipH="1">
            <a:off x="6388755" y="5825727"/>
            <a:ext cx="23889" cy="1500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cxnSpLocks/>
          </p:cNvCxnSpPr>
          <p:nvPr/>
        </p:nvCxnSpPr>
        <p:spPr>
          <a:xfrm flipH="1" flipV="1">
            <a:off x="5165347" y="4344386"/>
            <a:ext cx="43408" cy="1503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cxnSpLocks/>
          </p:cNvCxnSpPr>
          <p:nvPr/>
        </p:nvCxnSpPr>
        <p:spPr>
          <a:xfrm flipV="1">
            <a:off x="6888683" y="4831179"/>
            <a:ext cx="158763" cy="47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6690055" y="6763468"/>
            <a:ext cx="97993" cy="1744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cxnSpLocks/>
          </p:cNvCxnSpPr>
          <p:nvPr/>
        </p:nvCxnSpPr>
        <p:spPr>
          <a:xfrm>
            <a:off x="6189244" y="5978794"/>
            <a:ext cx="122563" cy="423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cxnSpLocks/>
          </p:cNvCxnSpPr>
          <p:nvPr/>
        </p:nvCxnSpPr>
        <p:spPr>
          <a:xfrm flipV="1">
            <a:off x="6553159" y="5721822"/>
            <a:ext cx="30740" cy="1377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183934" y="6822803"/>
            <a:ext cx="51456" cy="1884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cxnSpLocks/>
          </p:cNvCxnSpPr>
          <p:nvPr/>
        </p:nvCxnSpPr>
        <p:spPr>
          <a:xfrm>
            <a:off x="6102390" y="5839992"/>
            <a:ext cx="128280" cy="752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513947" y="6874932"/>
            <a:ext cx="39212" cy="1400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cxnSpLocks/>
          </p:cNvCxnSpPr>
          <p:nvPr/>
        </p:nvCxnSpPr>
        <p:spPr>
          <a:xfrm>
            <a:off x="8213753" y="7379154"/>
            <a:ext cx="159325" cy="599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cxnSpLocks/>
          </p:cNvCxnSpPr>
          <p:nvPr/>
        </p:nvCxnSpPr>
        <p:spPr>
          <a:xfrm flipV="1">
            <a:off x="5079903" y="3685565"/>
            <a:ext cx="0" cy="1797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cxnSpLocks/>
          </p:cNvCxnSpPr>
          <p:nvPr/>
        </p:nvCxnSpPr>
        <p:spPr>
          <a:xfrm flipH="1" flipV="1">
            <a:off x="5347361" y="4223256"/>
            <a:ext cx="51152" cy="1405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4498337" y="3591311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1ctf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7861940" y="4456268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3ctf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4997147" y="3777770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2ctf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7920477" y="7247699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7ctf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8373077" y="5161454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4ctf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690365" y="5748264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5ctf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333931" y="6978812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8ctf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5845996" y="5839224"/>
            <a:ext cx="384816" cy="211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9ctf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6586695" y="5603975"/>
            <a:ext cx="460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10ctf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925160" y="6991126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6ctf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160656" y="5981974"/>
            <a:ext cx="38821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12ctf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900559" y="4825858"/>
            <a:ext cx="528528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14,17ctf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6565624" y="6595361"/>
            <a:ext cx="38821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13ctf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459378" y="1594745"/>
            <a:ext cx="440486" cy="2244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300m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62E31DD-A700-D10B-6F69-14D00FF877A2}"/>
              </a:ext>
            </a:extLst>
          </p:cNvPr>
          <p:cNvSpPr/>
          <p:nvPr/>
        </p:nvSpPr>
        <p:spPr>
          <a:xfrm>
            <a:off x="7794804" y="4358319"/>
            <a:ext cx="970783" cy="2544385"/>
          </a:xfrm>
          <a:custGeom>
            <a:avLst/>
            <a:gdLst>
              <a:gd name="connsiteX0" fmla="*/ 292230 w 1131216"/>
              <a:gd name="connsiteY0" fmla="*/ 480767 h 2965560"/>
              <a:gd name="connsiteX1" fmla="*/ 245096 w 1131216"/>
              <a:gd name="connsiteY1" fmla="*/ 461914 h 2965560"/>
              <a:gd name="connsiteX2" fmla="*/ 169682 w 1131216"/>
              <a:gd name="connsiteY2" fmla="*/ 424207 h 2965560"/>
              <a:gd name="connsiteX3" fmla="*/ 131975 w 1131216"/>
              <a:gd name="connsiteY3" fmla="*/ 395926 h 2965560"/>
              <a:gd name="connsiteX4" fmla="*/ 103694 w 1131216"/>
              <a:gd name="connsiteY4" fmla="*/ 386499 h 2965560"/>
              <a:gd name="connsiteX5" fmla="*/ 65987 w 1131216"/>
              <a:gd name="connsiteY5" fmla="*/ 348792 h 2965560"/>
              <a:gd name="connsiteX6" fmla="*/ 37707 w 1131216"/>
              <a:gd name="connsiteY6" fmla="*/ 292231 h 2965560"/>
              <a:gd name="connsiteX7" fmla="*/ 0 w 1131216"/>
              <a:gd name="connsiteY7" fmla="*/ 235671 h 2965560"/>
              <a:gd name="connsiteX8" fmla="*/ 18853 w 1131216"/>
              <a:gd name="connsiteY8" fmla="*/ 169683 h 2965560"/>
              <a:gd name="connsiteX9" fmla="*/ 84841 w 1131216"/>
              <a:gd name="connsiteY9" fmla="*/ 103695 h 2965560"/>
              <a:gd name="connsiteX10" fmla="*/ 113121 w 1131216"/>
              <a:gd name="connsiteY10" fmla="*/ 75415 h 2965560"/>
              <a:gd name="connsiteX11" fmla="*/ 188536 w 1131216"/>
              <a:gd name="connsiteY11" fmla="*/ 56561 h 2965560"/>
              <a:gd name="connsiteX12" fmla="*/ 216816 w 1131216"/>
              <a:gd name="connsiteY12" fmla="*/ 47134 h 2965560"/>
              <a:gd name="connsiteX13" fmla="*/ 245096 w 1131216"/>
              <a:gd name="connsiteY13" fmla="*/ 28281 h 2965560"/>
              <a:gd name="connsiteX14" fmla="*/ 273377 w 1131216"/>
              <a:gd name="connsiteY14" fmla="*/ 18854 h 2965560"/>
              <a:gd name="connsiteX15" fmla="*/ 367645 w 1131216"/>
              <a:gd name="connsiteY15" fmla="*/ 0 h 2965560"/>
              <a:gd name="connsiteX16" fmla="*/ 575035 w 1131216"/>
              <a:gd name="connsiteY16" fmla="*/ 9427 h 2965560"/>
              <a:gd name="connsiteX17" fmla="*/ 612742 w 1131216"/>
              <a:gd name="connsiteY17" fmla="*/ 28281 h 2965560"/>
              <a:gd name="connsiteX18" fmla="*/ 688156 w 1131216"/>
              <a:gd name="connsiteY18" fmla="*/ 47134 h 2965560"/>
              <a:gd name="connsiteX19" fmla="*/ 725863 w 1131216"/>
              <a:gd name="connsiteY19" fmla="*/ 65988 h 2965560"/>
              <a:gd name="connsiteX20" fmla="*/ 810705 w 1131216"/>
              <a:gd name="connsiteY20" fmla="*/ 84842 h 2965560"/>
              <a:gd name="connsiteX21" fmla="*/ 857839 w 1131216"/>
              <a:gd name="connsiteY21" fmla="*/ 103695 h 2965560"/>
              <a:gd name="connsiteX22" fmla="*/ 895546 w 1131216"/>
              <a:gd name="connsiteY22" fmla="*/ 141403 h 2965560"/>
              <a:gd name="connsiteX23" fmla="*/ 980387 w 1131216"/>
              <a:gd name="connsiteY23" fmla="*/ 207390 h 2965560"/>
              <a:gd name="connsiteX24" fmla="*/ 1027521 w 1131216"/>
              <a:gd name="connsiteY24" fmla="*/ 273378 h 2965560"/>
              <a:gd name="connsiteX25" fmla="*/ 1055802 w 1131216"/>
              <a:gd name="connsiteY25" fmla="*/ 348792 h 2965560"/>
              <a:gd name="connsiteX26" fmla="*/ 1065228 w 1131216"/>
              <a:gd name="connsiteY26" fmla="*/ 377073 h 2965560"/>
              <a:gd name="connsiteX27" fmla="*/ 1084082 w 1131216"/>
              <a:gd name="connsiteY27" fmla="*/ 443060 h 2965560"/>
              <a:gd name="connsiteX28" fmla="*/ 1093509 w 1131216"/>
              <a:gd name="connsiteY28" fmla="*/ 537328 h 2965560"/>
              <a:gd name="connsiteX29" fmla="*/ 1102936 w 1131216"/>
              <a:gd name="connsiteY29" fmla="*/ 565609 h 2965560"/>
              <a:gd name="connsiteX30" fmla="*/ 1112362 w 1131216"/>
              <a:gd name="connsiteY30" fmla="*/ 612743 h 2965560"/>
              <a:gd name="connsiteX31" fmla="*/ 1121789 w 1131216"/>
              <a:gd name="connsiteY31" fmla="*/ 641023 h 2965560"/>
              <a:gd name="connsiteX32" fmla="*/ 1131216 w 1131216"/>
              <a:gd name="connsiteY32" fmla="*/ 688157 h 2965560"/>
              <a:gd name="connsiteX33" fmla="*/ 1121789 w 1131216"/>
              <a:gd name="connsiteY33" fmla="*/ 1102937 h 2965560"/>
              <a:gd name="connsiteX34" fmla="*/ 1102936 w 1131216"/>
              <a:gd name="connsiteY34" fmla="*/ 1131217 h 2965560"/>
              <a:gd name="connsiteX35" fmla="*/ 1065228 w 1131216"/>
              <a:gd name="connsiteY35" fmla="*/ 1206631 h 2965560"/>
              <a:gd name="connsiteX36" fmla="*/ 1036948 w 1131216"/>
              <a:gd name="connsiteY36" fmla="*/ 1263192 h 2965560"/>
              <a:gd name="connsiteX37" fmla="*/ 1018094 w 1131216"/>
              <a:gd name="connsiteY37" fmla="*/ 1300899 h 2965560"/>
              <a:gd name="connsiteX38" fmla="*/ 989814 w 1131216"/>
              <a:gd name="connsiteY38" fmla="*/ 1329180 h 2965560"/>
              <a:gd name="connsiteX39" fmla="*/ 914400 w 1131216"/>
              <a:gd name="connsiteY39" fmla="*/ 1423448 h 2965560"/>
              <a:gd name="connsiteX40" fmla="*/ 838985 w 1131216"/>
              <a:gd name="connsiteY40" fmla="*/ 1480009 h 2965560"/>
              <a:gd name="connsiteX41" fmla="*/ 810705 w 1131216"/>
              <a:gd name="connsiteY41" fmla="*/ 1517716 h 2965560"/>
              <a:gd name="connsiteX42" fmla="*/ 791851 w 1131216"/>
              <a:gd name="connsiteY42" fmla="*/ 1545996 h 2965560"/>
              <a:gd name="connsiteX43" fmla="*/ 725863 w 1131216"/>
              <a:gd name="connsiteY43" fmla="*/ 1593130 h 2965560"/>
              <a:gd name="connsiteX44" fmla="*/ 688156 w 1131216"/>
              <a:gd name="connsiteY44" fmla="*/ 1706252 h 2965560"/>
              <a:gd name="connsiteX45" fmla="*/ 612742 w 1131216"/>
              <a:gd name="connsiteY45" fmla="*/ 1715679 h 2965560"/>
              <a:gd name="connsiteX46" fmla="*/ 546754 w 1131216"/>
              <a:gd name="connsiteY46" fmla="*/ 1753386 h 2965560"/>
              <a:gd name="connsiteX47" fmla="*/ 471340 w 1131216"/>
              <a:gd name="connsiteY47" fmla="*/ 1781666 h 2965560"/>
              <a:gd name="connsiteX48" fmla="*/ 443059 w 1131216"/>
              <a:gd name="connsiteY48" fmla="*/ 1791093 h 2965560"/>
              <a:gd name="connsiteX49" fmla="*/ 395925 w 1131216"/>
              <a:gd name="connsiteY49" fmla="*/ 1809947 h 2965560"/>
              <a:gd name="connsiteX50" fmla="*/ 329938 w 1131216"/>
              <a:gd name="connsiteY50" fmla="*/ 1838227 h 2965560"/>
              <a:gd name="connsiteX51" fmla="*/ 263950 w 1131216"/>
              <a:gd name="connsiteY51" fmla="*/ 1894788 h 2965560"/>
              <a:gd name="connsiteX52" fmla="*/ 216816 w 1131216"/>
              <a:gd name="connsiteY52" fmla="*/ 1913642 h 2965560"/>
              <a:gd name="connsiteX53" fmla="*/ 207389 w 1131216"/>
              <a:gd name="connsiteY53" fmla="*/ 1951349 h 2965560"/>
              <a:gd name="connsiteX54" fmla="*/ 179109 w 1131216"/>
              <a:gd name="connsiteY54" fmla="*/ 1989056 h 2965560"/>
              <a:gd name="connsiteX55" fmla="*/ 169682 w 1131216"/>
              <a:gd name="connsiteY55" fmla="*/ 2092751 h 2965560"/>
              <a:gd name="connsiteX56" fmla="*/ 160255 w 1131216"/>
              <a:gd name="connsiteY56" fmla="*/ 2121031 h 2965560"/>
              <a:gd name="connsiteX57" fmla="*/ 150828 w 1131216"/>
              <a:gd name="connsiteY57" fmla="*/ 2262433 h 2965560"/>
              <a:gd name="connsiteX58" fmla="*/ 131975 w 1131216"/>
              <a:gd name="connsiteY58" fmla="*/ 2347275 h 2965560"/>
              <a:gd name="connsiteX59" fmla="*/ 141402 w 1131216"/>
              <a:gd name="connsiteY59" fmla="*/ 2686640 h 2965560"/>
              <a:gd name="connsiteX60" fmla="*/ 160255 w 1131216"/>
              <a:gd name="connsiteY60" fmla="*/ 2743200 h 2965560"/>
              <a:gd name="connsiteX61" fmla="*/ 169682 w 1131216"/>
              <a:gd name="connsiteY61" fmla="*/ 2771481 h 2965560"/>
              <a:gd name="connsiteX62" fmla="*/ 188536 w 1131216"/>
              <a:gd name="connsiteY62" fmla="*/ 2799761 h 2965560"/>
              <a:gd name="connsiteX63" fmla="*/ 226243 w 1131216"/>
              <a:gd name="connsiteY63" fmla="*/ 2865749 h 2965560"/>
              <a:gd name="connsiteX64" fmla="*/ 263950 w 1131216"/>
              <a:gd name="connsiteY64" fmla="*/ 2931737 h 2965560"/>
              <a:gd name="connsiteX65" fmla="*/ 358218 w 1131216"/>
              <a:gd name="connsiteY65" fmla="*/ 2960017 h 2965560"/>
              <a:gd name="connsiteX66" fmla="*/ 565608 w 1131216"/>
              <a:gd name="connsiteY66" fmla="*/ 2912883 h 2965560"/>
              <a:gd name="connsiteX67" fmla="*/ 575035 w 1131216"/>
              <a:gd name="connsiteY67" fmla="*/ 2884603 h 2965560"/>
              <a:gd name="connsiteX68" fmla="*/ 584461 w 1131216"/>
              <a:gd name="connsiteY68" fmla="*/ 2724347 h 2965560"/>
              <a:gd name="connsiteX69" fmla="*/ 593888 w 1131216"/>
              <a:gd name="connsiteY69" fmla="*/ 2187019 h 296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131216" h="2965560">
                <a:moveTo>
                  <a:pt x="292230" y="480767"/>
                </a:moveTo>
                <a:cubicBezTo>
                  <a:pt x="276519" y="474483"/>
                  <a:pt x="260231" y="469482"/>
                  <a:pt x="245096" y="461914"/>
                </a:cubicBezTo>
                <a:cubicBezTo>
                  <a:pt x="156049" y="417391"/>
                  <a:pt x="233453" y="445463"/>
                  <a:pt x="169682" y="424207"/>
                </a:cubicBezTo>
                <a:cubicBezTo>
                  <a:pt x="157113" y="414780"/>
                  <a:pt x="145616" y="403721"/>
                  <a:pt x="131975" y="395926"/>
                </a:cubicBezTo>
                <a:cubicBezTo>
                  <a:pt x="123347" y="390996"/>
                  <a:pt x="111780" y="392275"/>
                  <a:pt x="103694" y="386499"/>
                </a:cubicBezTo>
                <a:cubicBezTo>
                  <a:pt x="89230" y="376167"/>
                  <a:pt x="78556" y="361361"/>
                  <a:pt x="65987" y="348792"/>
                </a:cubicBezTo>
                <a:cubicBezTo>
                  <a:pt x="56560" y="329938"/>
                  <a:pt x="50354" y="309094"/>
                  <a:pt x="37707" y="292231"/>
                </a:cubicBezTo>
                <a:cubicBezTo>
                  <a:pt x="-11118" y="227131"/>
                  <a:pt x="23339" y="329036"/>
                  <a:pt x="0" y="235671"/>
                </a:cubicBezTo>
                <a:cubicBezTo>
                  <a:pt x="6284" y="213675"/>
                  <a:pt x="6483" y="188926"/>
                  <a:pt x="18853" y="169683"/>
                </a:cubicBezTo>
                <a:cubicBezTo>
                  <a:pt x="35674" y="143516"/>
                  <a:pt x="62845" y="125691"/>
                  <a:pt x="84841" y="103695"/>
                </a:cubicBezTo>
                <a:cubicBezTo>
                  <a:pt x="94268" y="94268"/>
                  <a:pt x="100188" y="78648"/>
                  <a:pt x="113121" y="75415"/>
                </a:cubicBezTo>
                <a:cubicBezTo>
                  <a:pt x="138259" y="69130"/>
                  <a:pt x="163954" y="64755"/>
                  <a:pt x="188536" y="56561"/>
                </a:cubicBezTo>
                <a:cubicBezTo>
                  <a:pt x="197963" y="53419"/>
                  <a:pt x="207928" y="51578"/>
                  <a:pt x="216816" y="47134"/>
                </a:cubicBezTo>
                <a:cubicBezTo>
                  <a:pt x="226949" y="42067"/>
                  <a:pt x="234963" y="33348"/>
                  <a:pt x="245096" y="28281"/>
                </a:cubicBezTo>
                <a:cubicBezTo>
                  <a:pt x="253984" y="23837"/>
                  <a:pt x="263695" y="21088"/>
                  <a:pt x="273377" y="18854"/>
                </a:cubicBezTo>
                <a:cubicBezTo>
                  <a:pt x="304601" y="11648"/>
                  <a:pt x="367645" y="0"/>
                  <a:pt x="367645" y="0"/>
                </a:cubicBezTo>
                <a:cubicBezTo>
                  <a:pt x="436775" y="3142"/>
                  <a:pt x="506290" y="1495"/>
                  <a:pt x="575035" y="9427"/>
                </a:cubicBezTo>
                <a:cubicBezTo>
                  <a:pt x="588995" y="11038"/>
                  <a:pt x="599826" y="22745"/>
                  <a:pt x="612742" y="28281"/>
                </a:cubicBezTo>
                <a:cubicBezTo>
                  <a:pt x="638108" y="39152"/>
                  <a:pt x="660487" y="41601"/>
                  <a:pt x="688156" y="47134"/>
                </a:cubicBezTo>
                <a:cubicBezTo>
                  <a:pt x="700725" y="53419"/>
                  <a:pt x="712705" y="61054"/>
                  <a:pt x="725863" y="65988"/>
                </a:cubicBezTo>
                <a:cubicBezTo>
                  <a:pt x="754871" y="76866"/>
                  <a:pt x="780848" y="75885"/>
                  <a:pt x="810705" y="84842"/>
                </a:cubicBezTo>
                <a:cubicBezTo>
                  <a:pt x="826913" y="89704"/>
                  <a:pt x="842128" y="97411"/>
                  <a:pt x="857839" y="103695"/>
                </a:cubicBezTo>
                <a:cubicBezTo>
                  <a:pt x="870408" y="116264"/>
                  <a:pt x="881666" y="130299"/>
                  <a:pt x="895546" y="141403"/>
                </a:cubicBezTo>
                <a:cubicBezTo>
                  <a:pt x="1008307" y="231613"/>
                  <a:pt x="909546" y="136549"/>
                  <a:pt x="980387" y="207390"/>
                </a:cubicBezTo>
                <a:cubicBezTo>
                  <a:pt x="1002383" y="273378"/>
                  <a:pt x="980387" y="257666"/>
                  <a:pt x="1027521" y="273378"/>
                </a:cubicBezTo>
                <a:cubicBezTo>
                  <a:pt x="1045710" y="364322"/>
                  <a:pt x="1023435" y="284058"/>
                  <a:pt x="1055802" y="348792"/>
                </a:cubicBezTo>
                <a:cubicBezTo>
                  <a:pt x="1060246" y="357680"/>
                  <a:pt x="1062373" y="367555"/>
                  <a:pt x="1065228" y="377073"/>
                </a:cubicBezTo>
                <a:cubicBezTo>
                  <a:pt x="1071801" y="398984"/>
                  <a:pt x="1077797" y="421064"/>
                  <a:pt x="1084082" y="443060"/>
                </a:cubicBezTo>
                <a:cubicBezTo>
                  <a:pt x="1087224" y="474483"/>
                  <a:pt x="1088707" y="506116"/>
                  <a:pt x="1093509" y="537328"/>
                </a:cubicBezTo>
                <a:cubicBezTo>
                  <a:pt x="1095020" y="547149"/>
                  <a:pt x="1100526" y="555969"/>
                  <a:pt x="1102936" y="565609"/>
                </a:cubicBezTo>
                <a:cubicBezTo>
                  <a:pt x="1106822" y="581153"/>
                  <a:pt x="1108476" y="597199"/>
                  <a:pt x="1112362" y="612743"/>
                </a:cubicBezTo>
                <a:cubicBezTo>
                  <a:pt x="1114772" y="622383"/>
                  <a:pt x="1119379" y="631383"/>
                  <a:pt x="1121789" y="641023"/>
                </a:cubicBezTo>
                <a:cubicBezTo>
                  <a:pt x="1125675" y="656567"/>
                  <a:pt x="1128074" y="672446"/>
                  <a:pt x="1131216" y="688157"/>
                </a:cubicBezTo>
                <a:cubicBezTo>
                  <a:pt x="1128074" y="826417"/>
                  <a:pt x="1130598" y="964922"/>
                  <a:pt x="1121789" y="1102937"/>
                </a:cubicBezTo>
                <a:cubicBezTo>
                  <a:pt x="1121067" y="1114243"/>
                  <a:pt x="1108361" y="1121271"/>
                  <a:pt x="1102936" y="1131217"/>
                </a:cubicBezTo>
                <a:cubicBezTo>
                  <a:pt x="1089478" y="1155890"/>
                  <a:pt x="1074115" y="1179968"/>
                  <a:pt x="1065228" y="1206631"/>
                </a:cubicBezTo>
                <a:cubicBezTo>
                  <a:pt x="1047947" y="1258480"/>
                  <a:pt x="1066186" y="1212027"/>
                  <a:pt x="1036948" y="1263192"/>
                </a:cubicBezTo>
                <a:cubicBezTo>
                  <a:pt x="1029976" y="1275393"/>
                  <a:pt x="1026262" y="1289464"/>
                  <a:pt x="1018094" y="1300899"/>
                </a:cubicBezTo>
                <a:cubicBezTo>
                  <a:pt x="1010345" y="1311747"/>
                  <a:pt x="997563" y="1318332"/>
                  <a:pt x="989814" y="1329180"/>
                </a:cubicBezTo>
                <a:cubicBezTo>
                  <a:pt x="949790" y="1385214"/>
                  <a:pt x="998440" y="1367424"/>
                  <a:pt x="914400" y="1423448"/>
                </a:cubicBezTo>
                <a:cubicBezTo>
                  <a:pt x="888288" y="1440855"/>
                  <a:pt x="861383" y="1457611"/>
                  <a:pt x="838985" y="1480009"/>
                </a:cubicBezTo>
                <a:cubicBezTo>
                  <a:pt x="827876" y="1491119"/>
                  <a:pt x="819837" y="1504931"/>
                  <a:pt x="810705" y="1517716"/>
                </a:cubicBezTo>
                <a:cubicBezTo>
                  <a:pt x="804120" y="1526935"/>
                  <a:pt x="800555" y="1538743"/>
                  <a:pt x="791851" y="1545996"/>
                </a:cubicBezTo>
                <a:cubicBezTo>
                  <a:pt x="642943" y="1670085"/>
                  <a:pt x="858263" y="1460734"/>
                  <a:pt x="725863" y="1593130"/>
                </a:cubicBezTo>
                <a:cubicBezTo>
                  <a:pt x="722576" y="1622716"/>
                  <a:pt x="732992" y="1689948"/>
                  <a:pt x="688156" y="1706252"/>
                </a:cubicBezTo>
                <a:cubicBezTo>
                  <a:pt x="664348" y="1714910"/>
                  <a:pt x="637880" y="1712537"/>
                  <a:pt x="612742" y="1715679"/>
                </a:cubicBezTo>
                <a:cubicBezTo>
                  <a:pt x="526240" y="1744513"/>
                  <a:pt x="660897" y="1696315"/>
                  <a:pt x="546754" y="1753386"/>
                </a:cubicBezTo>
                <a:cubicBezTo>
                  <a:pt x="522741" y="1765392"/>
                  <a:pt x="496571" y="1772491"/>
                  <a:pt x="471340" y="1781666"/>
                </a:cubicBezTo>
                <a:cubicBezTo>
                  <a:pt x="462001" y="1785062"/>
                  <a:pt x="452363" y="1787604"/>
                  <a:pt x="443059" y="1791093"/>
                </a:cubicBezTo>
                <a:cubicBezTo>
                  <a:pt x="427215" y="1797035"/>
                  <a:pt x="411769" y="1804005"/>
                  <a:pt x="395925" y="1809947"/>
                </a:cubicBezTo>
                <a:cubicBezTo>
                  <a:pt x="357470" y="1824368"/>
                  <a:pt x="372069" y="1814152"/>
                  <a:pt x="329938" y="1838227"/>
                </a:cubicBezTo>
                <a:cubicBezTo>
                  <a:pt x="227956" y="1896502"/>
                  <a:pt x="402093" y="1802692"/>
                  <a:pt x="263950" y="1894788"/>
                </a:cubicBezTo>
                <a:cubicBezTo>
                  <a:pt x="249870" y="1904174"/>
                  <a:pt x="232527" y="1907357"/>
                  <a:pt x="216816" y="1913642"/>
                </a:cubicBezTo>
                <a:cubicBezTo>
                  <a:pt x="213674" y="1926211"/>
                  <a:pt x="213183" y="1939761"/>
                  <a:pt x="207389" y="1951349"/>
                </a:cubicBezTo>
                <a:cubicBezTo>
                  <a:pt x="200363" y="1965402"/>
                  <a:pt x="183157" y="1973875"/>
                  <a:pt x="179109" y="1989056"/>
                </a:cubicBezTo>
                <a:cubicBezTo>
                  <a:pt x="170166" y="2022592"/>
                  <a:pt x="174590" y="2058392"/>
                  <a:pt x="169682" y="2092751"/>
                </a:cubicBezTo>
                <a:cubicBezTo>
                  <a:pt x="168277" y="2102588"/>
                  <a:pt x="163397" y="2111604"/>
                  <a:pt x="160255" y="2121031"/>
                </a:cubicBezTo>
                <a:cubicBezTo>
                  <a:pt x="157113" y="2168165"/>
                  <a:pt x="156687" y="2215559"/>
                  <a:pt x="150828" y="2262433"/>
                </a:cubicBezTo>
                <a:cubicBezTo>
                  <a:pt x="147235" y="2291180"/>
                  <a:pt x="132619" y="2318312"/>
                  <a:pt x="131975" y="2347275"/>
                </a:cubicBezTo>
                <a:cubicBezTo>
                  <a:pt x="129461" y="2460412"/>
                  <a:pt x="133339" y="2573762"/>
                  <a:pt x="141402" y="2686640"/>
                </a:cubicBezTo>
                <a:cubicBezTo>
                  <a:pt x="142818" y="2706463"/>
                  <a:pt x="153971" y="2724347"/>
                  <a:pt x="160255" y="2743200"/>
                </a:cubicBezTo>
                <a:cubicBezTo>
                  <a:pt x="163397" y="2752627"/>
                  <a:pt x="164170" y="2763213"/>
                  <a:pt x="169682" y="2771481"/>
                </a:cubicBezTo>
                <a:lnTo>
                  <a:pt x="188536" y="2799761"/>
                </a:lnTo>
                <a:cubicBezTo>
                  <a:pt x="206792" y="2872793"/>
                  <a:pt x="183041" y="2805266"/>
                  <a:pt x="226243" y="2865749"/>
                </a:cubicBezTo>
                <a:cubicBezTo>
                  <a:pt x="231365" y="2872920"/>
                  <a:pt x="252457" y="2924554"/>
                  <a:pt x="263950" y="2931737"/>
                </a:cubicBezTo>
                <a:cubicBezTo>
                  <a:pt x="279248" y="2941298"/>
                  <a:pt x="336144" y="2954498"/>
                  <a:pt x="358218" y="2960017"/>
                </a:cubicBezTo>
                <a:cubicBezTo>
                  <a:pt x="493092" y="2952918"/>
                  <a:pt x="517203" y="2997589"/>
                  <a:pt x="565608" y="2912883"/>
                </a:cubicBezTo>
                <a:cubicBezTo>
                  <a:pt x="570538" y="2904256"/>
                  <a:pt x="571893" y="2894030"/>
                  <a:pt x="575035" y="2884603"/>
                </a:cubicBezTo>
                <a:cubicBezTo>
                  <a:pt x="578177" y="2831184"/>
                  <a:pt x="582551" y="2777824"/>
                  <a:pt x="584461" y="2724347"/>
                </a:cubicBezTo>
                <a:cubicBezTo>
                  <a:pt x="595338" y="2419786"/>
                  <a:pt x="593888" y="2424096"/>
                  <a:pt x="593888" y="2187019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B15B6866-0F3A-8031-3F5D-DCA91E6A6092}"/>
              </a:ext>
            </a:extLst>
          </p:cNvPr>
          <p:cNvSpPr/>
          <p:nvPr/>
        </p:nvSpPr>
        <p:spPr>
          <a:xfrm>
            <a:off x="6233787" y="5559109"/>
            <a:ext cx="1098174" cy="1361972"/>
          </a:xfrm>
          <a:custGeom>
            <a:avLst/>
            <a:gdLst>
              <a:gd name="connsiteX0" fmla="*/ 417443 w 1279660"/>
              <a:gd name="connsiteY0" fmla="*/ 633264 h 1587421"/>
              <a:gd name="connsiteX1" fmla="*/ 420283 w 1279660"/>
              <a:gd name="connsiteY1" fmla="*/ 590668 h 1587421"/>
              <a:gd name="connsiteX2" fmla="*/ 428802 w 1279660"/>
              <a:gd name="connsiteY2" fmla="*/ 559431 h 1587421"/>
              <a:gd name="connsiteX3" fmla="*/ 423123 w 1279660"/>
              <a:gd name="connsiteY3" fmla="*/ 477078 h 1587421"/>
              <a:gd name="connsiteX4" fmla="*/ 417443 w 1279660"/>
              <a:gd name="connsiteY4" fmla="*/ 468559 h 1587421"/>
              <a:gd name="connsiteX5" fmla="*/ 406084 w 1279660"/>
              <a:gd name="connsiteY5" fmla="*/ 451520 h 1587421"/>
              <a:gd name="connsiteX6" fmla="*/ 394725 w 1279660"/>
              <a:gd name="connsiteY6" fmla="*/ 437322 h 1587421"/>
              <a:gd name="connsiteX7" fmla="*/ 389046 w 1279660"/>
              <a:gd name="connsiteY7" fmla="*/ 428802 h 1587421"/>
              <a:gd name="connsiteX8" fmla="*/ 374847 w 1279660"/>
              <a:gd name="connsiteY8" fmla="*/ 417443 h 1587421"/>
              <a:gd name="connsiteX9" fmla="*/ 366328 w 1279660"/>
              <a:gd name="connsiteY9" fmla="*/ 408924 h 1587421"/>
              <a:gd name="connsiteX10" fmla="*/ 354969 w 1279660"/>
              <a:gd name="connsiteY10" fmla="*/ 406084 h 1587421"/>
              <a:gd name="connsiteX11" fmla="*/ 346450 w 1279660"/>
              <a:gd name="connsiteY11" fmla="*/ 400405 h 1587421"/>
              <a:gd name="connsiteX12" fmla="*/ 332251 w 1279660"/>
              <a:gd name="connsiteY12" fmla="*/ 397565 h 1587421"/>
              <a:gd name="connsiteX13" fmla="*/ 312373 w 1279660"/>
              <a:gd name="connsiteY13" fmla="*/ 394725 h 1587421"/>
              <a:gd name="connsiteX14" fmla="*/ 295334 w 1279660"/>
              <a:gd name="connsiteY14" fmla="*/ 391886 h 1587421"/>
              <a:gd name="connsiteX15" fmla="*/ 68154 w 1279660"/>
              <a:gd name="connsiteY15" fmla="*/ 394725 h 1587421"/>
              <a:gd name="connsiteX16" fmla="*/ 59635 w 1279660"/>
              <a:gd name="connsiteY16" fmla="*/ 397565 h 1587421"/>
              <a:gd name="connsiteX17" fmla="*/ 36917 w 1279660"/>
              <a:gd name="connsiteY17" fmla="*/ 408924 h 1587421"/>
              <a:gd name="connsiteX18" fmla="*/ 28397 w 1279660"/>
              <a:gd name="connsiteY18" fmla="*/ 423123 h 1587421"/>
              <a:gd name="connsiteX19" fmla="*/ 19878 w 1279660"/>
              <a:gd name="connsiteY19" fmla="*/ 428802 h 1587421"/>
              <a:gd name="connsiteX20" fmla="*/ 17038 w 1279660"/>
              <a:gd name="connsiteY20" fmla="*/ 437322 h 1587421"/>
              <a:gd name="connsiteX21" fmla="*/ 11359 w 1279660"/>
              <a:gd name="connsiteY21" fmla="*/ 451520 h 1587421"/>
              <a:gd name="connsiteX22" fmla="*/ 5679 w 1279660"/>
              <a:gd name="connsiteY22" fmla="*/ 462879 h 1587421"/>
              <a:gd name="connsiteX23" fmla="*/ 0 w 1279660"/>
              <a:gd name="connsiteY23" fmla="*/ 485597 h 1587421"/>
              <a:gd name="connsiteX24" fmla="*/ 2840 w 1279660"/>
              <a:gd name="connsiteY24" fmla="*/ 888842 h 1587421"/>
              <a:gd name="connsiteX25" fmla="*/ 8519 w 1279660"/>
              <a:gd name="connsiteY25" fmla="*/ 951317 h 1587421"/>
              <a:gd name="connsiteX26" fmla="*/ 11359 w 1279660"/>
              <a:gd name="connsiteY26" fmla="*/ 974035 h 1587421"/>
              <a:gd name="connsiteX27" fmla="*/ 22718 w 1279660"/>
              <a:gd name="connsiteY27" fmla="*/ 991073 h 1587421"/>
              <a:gd name="connsiteX28" fmla="*/ 25558 w 1279660"/>
              <a:gd name="connsiteY28" fmla="*/ 1002432 h 1587421"/>
              <a:gd name="connsiteX29" fmla="*/ 28397 w 1279660"/>
              <a:gd name="connsiteY29" fmla="*/ 1016631 h 1587421"/>
              <a:gd name="connsiteX30" fmla="*/ 34077 w 1279660"/>
              <a:gd name="connsiteY30" fmla="*/ 1030830 h 1587421"/>
              <a:gd name="connsiteX31" fmla="*/ 42596 w 1279660"/>
              <a:gd name="connsiteY31" fmla="*/ 1056387 h 1587421"/>
              <a:gd name="connsiteX32" fmla="*/ 45436 w 1279660"/>
              <a:gd name="connsiteY32" fmla="*/ 1064907 h 1587421"/>
              <a:gd name="connsiteX33" fmla="*/ 59635 w 1279660"/>
              <a:gd name="connsiteY33" fmla="*/ 1090464 h 1587421"/>
              <a:gd name="connsiteX34" fmla="*/ 68154 w 1279660"/>
              <a:gd name="connsiteY34" fmla="*/ 1113182 h 1587421"/>
              <a:gd name="connsiteX35" fmla="*/ 76673 w 1279660"/>
              <a:gd name="connsiteY35" fmla="*/ 1118862 h 1587421"/>
              <a:gd name="connsiteX36" fmla="*/ 105071 w 1279660"/>
              <a:gd name="connsiteY36" fmla="*/ 1147259 h 1587421"/>
              <a:gd name="connsiteX37" fmla="*/ 122109 w 1279660"/>
              <a:gd name="connsiteY37" fmla="*/ 1169977 h 1587421"/>
              <a:gd name="connsiteX38" fmla="*/ 139148 w 1279660"/>
              <a:gd name="connsiteY38" fmla="*/ 1187016 h 1587421"/>
              <a:gd name="connsiteX39" fmla="*/ 144827 w 1279660"/>
              <a:gd name="connsiteY39" fmla="*/ 1195535 h 1587421"/>
              <a:gd name="connsiteX40" fmla="*/ 153347 w 1279660"/>
              <a:gd name="connsiteY40" fmla="*/ 1201215 h 1587421"/>
              <a:gd name="connsiteX41" fmla="*/ 161866 w 1279660"/>
              <a:gd name="connsiteY41" fmla="*/ 1218253 h 1587421"/>
              <a:gd name="connsiteX42" fmla="*/ 173225 w 1279660"/>
              <a:gd name="connsiteY42" fmla="*/ 1246651 h 1587421"/>
              <a:gd name="connsiteX43" fmla="*/ 184584 w 1279660"/>
              <a:gd name="connsiteY43" fmla="*/ 1269369 h 1587421"/>
              <a:gd name="connsiteX44" fmla="*/ 207302 w 1279660"/>
              <a:gd name="connsiteY44" fmla="*/ 1297766 h 1587421"/>
              <a:gd name="connsiteX45" fmla="*/ 215821 w 1279660"/>
              <a:gd name="connsiteY45" fmla="*/ 1303446 h 1587421"/>
              <a:gd name="connsiteX46" fmla="*/ 224340 w 1279660"/>
              <a:gd name="connsiteY46" fmla="*/ 1311965 h 1587421"/>
              <a:gd name="connsiteX47" fmla="*/ 247058 w 1279660"/>
              <a:gd name="connsiteY47" fmla="*/ 1323324 h 1587421"/>
              <a:gd name="connsiteX48" fmla="*/ 272616 w 1279660"/>
              <a:gd name="connsiteY48" fmla="*/ 1343202 h 1587421"/>
              <a:gd name="connsiteX49" fmla="*/ 283975 w 1279660"/>
              <a:gd name="connsiteY49" fmla="*/ 1351722 h 1587421"/>
              <a:gd name="connsiteX50" fmla="*/ 309533 w 1279660"/>
              <a:gd name="connsiteY50" fmla="*/ 1363081 h 1587421"/>
              <a:gd name="connsiteX51" fmla="*/ 320892 w 1279660"/>
              <a:gd name="connsiteY51" fmla="*/ 1368760 h 1587421"/>
              <a:gd name="connsiteX52" fmla="*/ 337930 w 1279660"/>
              <a:gd name="connsiteY52" fmla="*/ 1374440 h 1587421"/>
              <a:gd name="connsiteX53" fmla="*/ 360648 w 1279660"/>
              <a:gd name="connsiteY53" fmla="*/ 1391478 h 1587421"/>
              <a:gd name="connsiteX54" fmla="*/ 369168 w 1279660"/>
              <a:gd name="connsiteY54" fmla="*/ 1399997 h 1587421"/>
              <a:gd name="connsiteX55" fmla="*/ 391886 w 1279660"/>
              <a:gd name="connsiteY55" fmla="*/ 1411356 h 1587421"/>
              <a:gd name="connsiteX56" fmla="*/ 403245 w 1279660"/>
              <a:gd name="connsiteY56" fmla="*/ 1425555 h 1587421"/>
              <a:gd name="connsiteX57" fmla="*/ 425963 w 1279660"/>
              <a:gd name="connsiteY57" fmla="*/ 1436914 h 1587421"/>
              <a:gd name="connsiteX58" fmla="*/ 454360 w 1279660"/>
              <a:gd name="connsiteY58" fmla="*/ 1451113 h 1587421"/>
              <a:gd name="connsiteX59" fmla="*/ 496956 w 1279660"/>
              <a:gd name="connsiteY59" fmla="*/ 1473831 h 1587421"/>
              <a:gd name="connsiteX60" fmla="*/ 533873 w 1279660"/>
              <a:gd name="connsiteY60" fmla="*/ 1493709 h 1587421"/>
              <a:gd name="connsiteX61" fmla="*/ 559431 w 1279660"/>
              <a:gd name="connsiteY61" fmla="*/ 1505068 h 1587421"/>
              <a:gd name="connsiteX62" fmla="*/ 573630 w 1279660"/>
              <a:gd name="connsiteY62" fmla="*/ 1507908 h 1587421"/>
              <a:gd name="connsiteX63" fmla="*/ 604867 w 1279660"/>
              <a:gd name="connsiteY63" fmla="*/ 1519267 h 1587421"/>
              <a:gd name="connsiteX64" fmla="*/ 638944 w 1279660"/>
              <a:gd name="connsiteY64" fmla="*/ 1522107 h 1587421"/>
              <a:gd name="connsiteX65" fmla="*/ 687220 w 1279660"/>
              <a:gd name="connsiteY65" fmla="*/ 1541985 h 1587421"/>
              <a:gd name="connsiteX66" fmla="*/ 695739 w 1279660"/>
              <a:gd name="connsiteY66" fmla="*/ 1550504 h 1587421"/>
              <a:gd name="connsiteX67" fmla="*/ 709938 w 1279660"/>
              <a:gd name="connsiteY67" fmla="*/ 1553344 h 1587421"/>
              <a:gd name="connsiteX68" fmla="*/ 718457 w 1279660"/>
              <a:gd name="connsiteY68" fmla="*/ 1556184 h 1587421"/>
              <a:gd name="connsiteX69" fmla="*/ 744015 w 1279660"/>
              <a:gd name="connsiteY69" fmla="*/ 1561863 h 1587421"/>
              <a:gd name="connsiteX70" fmla="*/ 789451 w 1279660"/>
              <a:gd name="connsiteY70" fmla="*/ 1578902 h 1587421"/>
              <a:gd name="connsiteX71" fmla="*/ 803650 w 1279660"/>
              <a:gd name="connsiteY71" fmla="*/ 1584581 h 1587421"/>
              <a:gd name="connsiteX72" fmla="*/ 815009 w 1279660"/>
              <a:gd name="connsiteY72" fmla="*/ 1587421 h 1587421"/>
              <a:gd name="connsiteX73" fmla="*/ 971195 w 1279660"/>
              <a:gd name="connsiteY73" fmla="*/ 1584581 h 1587421"/>
              <a:gd name="connsiteX74" fmla="*/ 1008112 w 1279660"/>
              <a:gd name="connsiteY74" fmla="*/ 1576062 h 1587421"/>
              <a:gd name="connsiteX75" fmla="*/ 1025150 w 1279660"/>
              <a:gd name="connsiteY75" fmla="*/ 1573222 h 1587421"/>
              <a:gd name="connsiteX76" fmla="*/ 1039349 w 1279660"/>
              <a:gd name="connsiteY76" fmla="*/ 1564703 h 1587421"/>
              <a:gd name="connsiteX77" fmla="*/ 1050708 w 1279660"/>
              <a:gd name="connsiteY77" fmla="*/ 1561863 h 1587421"/>
              <a:gd name="connsiteX78" fmla="*/ 1101824 w 1279660"/>
              <a:gd name="connsiteY78" fmla="*/ 1556184 h 1587421"/>
              <a:gd name="connsiteX79" fmla="*/ 1127381 w 1279660"/>
              <a:gd name="connsiteY79" fmla="*/ 1547664 h 1587421"/>
              <a:gd name="connsiteX80" fmla="*/ 1135901 w 1279660"/>
              <a:gd name="connsiteY80" fmla="*/ 1541985 h 1587421"/>
              <a:gd name="connsiteX81" fmla="*/ 1161458 w 1279660"/>
              <a:gd name="connsiteY81" fmla="*/ 1533466 h 1587421"/>
              <a:gd name="connsiteX82" fmla="*/ 1181337 w 1279660"/>
              <a:gd name="connsiteY82" fmla="*/ 1527786 h 1587421"/>
              <a:gd name="connsiteX83" fmla="*/ 1209734 w 1279660"/>
              <a:gd name="connsiteY83" fmla="*/ 1507908 h 1587421"/>
              <a:gd name="connsiteX84" fmla="*/ 1226773 w 1279660"/>
              <a:gd name="connsiteY84" fmla="*/ 1493709 h 1587421"/>
              <a:gd name="connsiteX85" fmla="*/ 1238132 w 1279660"/>
              <a:gd name="connsiteY85" fmla="*/ 1468151 h 1587421"/>
              <a:gd name="connsiteX86" fmla="*/ 1240971 w 1279660"/>
              <a:gd name="connsiteY86" fmla="*/ 1445433 h 1587421"/>
              <a:gd name="connsiteX87" fmla="*/ 1252330 w 1279660"/>
              <a:gd name="connsiteY87" fmla="*/ 1425555 h 1587421"/>
              <a:gd name="connsiteX88" fmla="*/ 1258010 w 1279660"/>
              <a:gd name="connsiteY88" fmla="*/ 1385799 h 1587421"/>
              <a:gd name="connsiteX89" fmla="*/ 1260850 w 1279660"/>
              <a:gd name="connsiteY89" fmla="*/ 1360241 h 1587421"/>
              <a:gd name="connsiteX90" fmla="*/ 1269369 w 1279660"/>
              <a:gd name="connsiteY90" fmla="*/ 1351722 h 1587421"/>
              <a:gd name="connsiteX91" fmla="*/ 1269369 w 1279660"/>
              <a:gd name="connsiteY91" fmla="*/ 1070586 h 1587421"/>
              <a:gd name="connsiteX92" fmla="*/ 1260850 w 1279660"/>
              <a:gd name="connsiteY92" fmla="*/ 920079 h 1587421"/>
              <a:gd name="connsiteX93" fmla="*/ 1258010 w 1279660"/>
              <a:gd name="connsiteY93" fmla="*/ 792291 h 1587421"/>
              <a:gd name="connsiteX94" fmla="*/ 1255170 w 1279660"/>
              <a:gd name="connsiteY94" fmla="*/ 766733 h 1587421"/>
              <a:gd name="connsiteX95" fmla="*/ 1252330 w 1279660"/>
              <a:gd name="connsiteY95" fmla="*/ 616226 h 1587421"/>
              <a:gd name="connsiteX96" fmla="*/ 1249491 w 1279660"/>
              <a:gd name="connsiteY96" fmla="*/ 604867 h 1587421"/>
              <a:gd name="connsiteX97" fmla="*/ 1243811 w 1279660"/>
              <a:gd name="connsiteY97" fmla="*/ 593508 h 1587421"/>
              <a:gd name="connsiteX98" fmla="*/ 1229612 w 1279660"/>
              <a:gd name="connsiteY98" fmla="*/ 502636 h 1587421"/>
              <a:gd name="connsiteX99" fmla="*/ 1226773 w 1279660"/>
              <a:gd name="connsiteY99" fmla="*/ 337930 h 1587421"/>
              <a:gd name="connsiteX100" fmla="*/ 1221093 w 1279660"/>
              <a:gd name="connsiteY100" fmla="*/ 289654 h 1587421"/>
              <a:gd name="connsiteX101" fmla="*/ 1218253 w 1279660"/>
              <a:gd name="connsiteY101" fmla="*/ 266936 h 1587421"/>
              <a:gd name="connsiteX102" fmla="*/ 1209734 w 1279660"/>
              <a:gd name="connsiteY102" fmla="*/ 241379 h 1587421"/>
              <a:gd name="connsiteX103" fmla="*/ 1204055 w 1279660"/>
              <a:gd name="connsiteY103" fmla="*/ 215821 h 1587421"/>
              <a:gd name="connsiteX104" fmla="*/ 1201215 w 1279660"/>
              <a:gd name="connsiteY104" fmla="*/ 201622 h 1587421"/>
              <a:gd name="connsiteX105" fmla="*/ 1192696 w 1279660"/>
              <a:gd name="connsiteY105" fmla="*/ 178904 h 1587421"/>
              <a:gd name="connsiteX106" fmla="*/ 1187016 w 1279660"/>
              <a:gd name="connsiteY106" fmla="*/ 153346 h 1587421"/>
              <a:gd name="connsiteX107" fmla="*/ 1181337 w 1279660"/>
              <a:gd name="connsiteY107" fmla="*/ 127789 h 1587421"/>
              <a:gd name="connsiteX108" fmla="*/ 1169978 w 1279660"/>
              <a:gd name="connsiteY108" fmla="*/ 99391 h 1587421"/>
              <a:gd name="connsiteX109" fmla="*/ 1161458 w 1279660"/>
              <a:gd name="connsiteY109" fmla="*/ 93712 h 1587421"/>
              <a:gd name="connsiteX110" fmla="*/ 1147260 w 1279660"/>
              <a:gd name="connsiteY110" fmla="*/ 79513 h 1587421"/>
              <a:gd name="connsiteX111" fmla="*/ 1141580 w 1279660"/>
              <a:gd name="connsiteY111" fmla="*/ 70994 h 1587421"/>
              <a:gd name="connsiteX112" fmla="*/ 1124542 w 1279660"/>
              <a:gd name="connsiteY112" fmla="*/ 62474 h 1587421"/>
              <a:gd name="connsiteX113" fmla="*/ 1090465 w 1279660"/>
              <a:gd name="connsiteY113" fmla="*/ 51115 h 1587421"/>
              <a:gd name="connsiteX114" fmla="*/ 1073426 w 1279660"/>
              <a:gd name="connsiteY114" fmla="*/ 45436 h 1587421"/>
              <a:gd name="connsiteX115" fmla="*/ 1056388 w 1279660"/>
              <a:gd name="connsiteY115" fmla="*/ 42596 h 1587421"/>
              <a:gd name="connsiteX116" fmla="*/ 1027990 w 1279660"/>
              <a:gd name="connsiteY116" fmla="*/ 36917 h 1587421"/>
              <a:gd name="connsiteX117" fmla="*/ 1013791 w 1279660"/>
              <a:gd name="connsiteY117" fmla="*/ 31237 h 1587421"/>
              <a:gd name="connsiteX118" fmla="*/ 996753 w 1279660"/>
              <a:gd name="connsiteY118" fmla="*/ 28397 h 1587421"/>
              <a:gd name="connsiteX119" fmla="*/ 942797 w 1279660"/>
              <a:gd name="connsiteY119" fmla="*/ 22718 h 1587421"/>
              <a:gd name="connsiteX120" fmla="*/ 917240 w 1279660"/>
              <a:gd name="connsiteY120" fmla="*/ 17038 h 1587421"/>
              <a:gd name="connsiteX121" fmla="*/ 883163 w 1279660"/>
              <a:gd name="connsiteY121" fmla="*/ 8519 h 1587421"/>
              <a:gd name="connsiteX122" fmla="*/ 840566 w 1279660"/>
              <a:gd name="connsiteY122" fmla="*/ 5679 h 1587421"/>
              <a:gd name="connsiteX123" fmla="*/ 789451 w 1279660"/>
              <a:gd name="connsiteY123" fmla="*/ 0 h 1587421"/>
              <a:gd name="connsiteX124" fmla="*/ 576469 w 1279660"/>
              <a:gd name="connsiteY124" fmla="*/ 2840 h 1587421"/>
              <a:gd name="connsiteX125" fmla="*/ 468559 w 1279660"/>
              <a:gd name="connsiteY125" fmla="*/ 5679 h 1587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</a:cxnLst>
            <a:rect l="l" t="t" r="r" b="b"/>
            <a:pathLst>
              <a:path w="1279660" h="1587421">
                <a:moveTo>
                  <a:pt x="417443" y="633264"/>
                </a:moveTo>
                <a:cubicBezTo>
                  <a:pt x="418390" y="619065"/>
                  <a:pt x="418442" y="604779"/>
                  <a:pt x="420283" y="590668"/>
                </a:cubicBezTo>
                <a:cubicBezTo>
                  <a:pt x="421655" y="580153"/>
                  <a:pt x="425426" y="569563"/>
                  <a:pt x="428802" y="559431"/>
                </a:cubicBezTo>
                <a:cubicBezTo>
                  <a:pt x="426909" y="531980"/>
                  <a:pt x="426536" y="504382"/>
                  <a:pt x="423123" y="477078"/>
                </a:cubicBezTo>
                <a:cubicBezTo>
                  <a:pt x="422700" y="473691"/>
                  <a:pt x="418969" y="471612"/>
                  <a:pt x="417443" y="468559"/>
                </a:cubicBezTo>
                <a:cubicBezTo>
                  <a:pt x="407217" y="448106"/>
                  <a:pt x="424929" y="473056"/>
                  <a:pt x="406084" y="451520"/>
                </a:cubicBezTo>
                <a:cubicBezTo>
                  <a:pt x="402093" y="446959"/>
                  <a:pt x="398361" y="442171"/>
                  <a:pt x="394725" y="437322"/>
                </a:cubicBezTo>
                <a:cubicBezTo>
                  <a:pt x="392677" y="434592"/>
                  <a:pt x="391459" y="431215"/>
                  <a:pt x="389046" y="428802"/>
                </a:cubicBezTo>
                <a:cubicBezTo>
                  <a:pt x="384760" y="424516"/>
                  <a:pt x="379409" y="421434"/>
                  <a:pt x="374847" y="417443"/>
                </a:cubicBezTo>
                <a:cubicBezTo>
                  <a:pt x="371825" y="414799"/>
                  <a:pt x="369815" y="410916"/>
                  <a:pt x="366328" y="408924"/>
                </a:cubicBezTo>
                <a:cubicBezTo>
                  <a:pt x="362939" y="406988"/>
                  <a:pt x="358755" y="407031"/>
                  <a:pt x="354969" y="406084"/>
                </a:cubicBezTo>
                <a:cubicBezTo>
                  <a:pt x="352129" y="404191"/>
                  <a:pt x="349646" y="401603"/>
                  <a:pt x="346450" y="400405"/>
                </a:cubicBezTo>
                <a:cubicBezTo>
                  <a:pt x="341931" y="398710"/>
                  <a:pt x="337012" y="398359"/>
                  <a:pt x="332251" y="397565"/>
                </a:cubicBezTo>
                <a:cubicBezTo>
                  <a:pt x="325649" y="396465"/>
                  <a:pt x="318988" y="395743"/>
                  <a:pt x="312373" y="394725"/>
                </a:cubicBezTo>
                <a:cubicBezTo>
                  <a:pt x="306682" y="393850"/>
                  <a:pt x="301014" y="392832"/>
                  <a:pt x="295334" y="391886"/>
                </a:cubicBezTo>
                <a:lnTo>
                  <a:pt x="68154" y="394725"/>
                </a:lnTo>
                <a:cubicBezTo>
                  <a:pt x="65162" y="394797"/>
                  <a:pt x="62312" y="396226"/>
                  <a:pt x="59635" y="397565"/>
                </a:cubicBezTo>
                <a:cubicBezTo>
                  <a:pt x="25618" y="414574"/>
                  <a:pt x="86026" y="389281"/>
                  <a:pt x="36917" y="408924"/>
                </a:cubicBezTo>
                <a:cubicBezTo>
                  <a:pt x="34077" y="413657"/>
                  <a:pt x="31989" y="418932"/>
                  <a:pt x="28397" y="423123"/>
                </a:cubicBezTo>
                <a:cubicBezTo>
                  <a:pt x="26176" y="425714"/>
                  <a:pt x="22010" y="426137"/>
                  <a:pt x="19878" y="428802"/>
                </a:cubicBezTo>
                <a:cubicBezTo>
                  <a:pt x="18008" y="431140"/>
                  <a:pt x="18089" y="434519"/>
                  <a:pt x="17038" y="437322"/>
                </a:cubicBezTo>
                <a:cubicBezTo>
                  <a:pt x="15248" y="442095"/>
                  <a:pt x="13429" y="446862"/>
                  <a:pt x="11359" y="451520"/>
                </a:cubicBezTo>
                <a:cubicBezTo>
                  <a:pt x="9640" y="455388"/>
                  <a:pt x="7346" y="458988"/>
                  <a:pt x="5679" y="462879"/>
                </a:cubicBezTo>
                <a:cubicBezTo>
                  <a:pt x="2407" y="470514"/>
                  <a:pt x="1665" y="477274"/>
                  <a:pt x="0" y="485597"/>
                </a:cubicBezTo>
                <a:cubicBezTo>
                  <a:pt x="947" y="620012"/>
                  <a:pt x="1170" y="754434"/>
                  <a:pt x="2840" y="888842"/>
                </a:cubicBezTo>
                <a:cubicBezTo>
                  <a:pt x="3459" y="938654"/>
                  <a:pt x="379" y="926897"/>
                  <a:pt x="8519" y="951317"/>
                </a:cubicBezTo>
                <a:cubicBezTo>
                  <a:pt x="9466" y="958890"/>
                  <a:pt x="8792" y="966848"/>
                  <a:pt x="11359" y="974035"/>
                </a:cubicBezTo>
                <a:cubicBezTo>
                  <a:pt x="13655" y="980463"/>
                  <a:pt x="22718" y="991073"/>
                  <a:pt x="22718" y="991073"/>
                </a:cubicBezTo>
                <a:cubicBezTo>
                  <a:pt x="23665" y="994859"/>
                  <a:pt x="24711" y="998622"/>
                  <a:pt x="25558" y="1002432"/>
                </a:cubicBezTo>
                <a:cubicBezTo>
                  <a:pt x="26605" y="1007144"/>
                  <a:pt x="27010" y="1012008"/>
                  <a:pt x="28397" y="1016631"/>
                </a:cubicBezTo>
                <a:cubicBezTo>
                  <a:pt x="29862" y="1021514"/>
                  <a:pt x="32362" y="1026029"/>
                  <a:pt x="34077" y="1030830"/>
                </a:cubicBezTo>
                <a:cubicBezTo>
                  <a:pt x="37097" y="1039287"/>
                  <a:pt x="39756" y="1047868"/>
                  <a:pt x="42596" y="1056387"/>
                </a:cubicBezTo>
                <a:cubicBezTo>
                  <a:pt x="43543" y="1059227"/>
                  <a:pt x="44097" y="1062229"/>
                  <a:pt x="45436" y="1064907"/>
                </a:cubicBezTo>
                <a:cubicBezTo>
                  <a:pt x="55481" y="1084998"/>
                  <a:pt x="50433" y="1076662"/>
                  <a:pt x="59635" y="1090464"/>
                </a:cubicBezTo>
                <a:cubicBezTo>
                  <a:pt x="61346" y="1095598"/>
                  <a:pt x="66027" y="1110204"/>
                  <a:pt x="68154" y="1113182"/>
                </a:cubicBezTo>
                <a:cubicBezTo>
                  <a:pt x="70138" y="1115959"/>
                  <a:pt x="74165" y="1116547"/>
                  <a:pt x="76673" y="1118862"/>
                </a:cubicBezTo>
                <a:cubicBezTo>
                  <a:pt x="86510" y="1127942"/>
                  <a:pt x="98184" y="1135780"/>
                  <a:pt x="105071" y="1147259"/>
                </a:cubicBezTo>
                <a:cubicBezTo>
                  <a:pt x="121347" y="1174387"/>
                  <a:pt x="105546" y="1150654"/>
                  <a:pt x="122109" y="1169977"/>
                </a:cubicBezTo>
                <a:cubicBezTo>
                  <a:pt x="136198" y="1186415"/>
                  <a:pt x="124150" y="1177017"/>
                  <a:pt x="139148" y="1187016"/>
                </a:cubicBezTo>
                <a:cubicBezTo>
                  <a:pt x="141041" y="1189856"/>
                  <a:pt x="142414" y="1193122"/>
                  <a:pt x="144827" y="1195535"/>
                </a:cubicBezTo>
                <a:cubicBezTo>
                  <a:pt x="147241" y="1197949"/>
                  <a:pt x="151299" y="1198484"/>
                  <a:pt x="153347" y="1201215"/>
                </a:cubicBezTo>
                <a:cubicBezTo>
                  <a:pt x="157157" y="1206295"/>
                  <a:pt x="159026" y="1212574"/>
                  <a:pt x="161866" y="1218253"/>
                </a:cubicBezTo>
                <a:cubicBezTo>
                  <a:pt x="166372" y="1240779"/>
                  <a:pt x="161556" y="1224980"/>
                  <a:pt x="173225" y="1246651"/>
                </a:cubicBezTo>
                <a:cubicBezTo>
                  <a:pt x="177239" y="1254106"/>
                  <a:pt x="179504" y="1262596"/>
                  <a:pt x="184584" y="1269369"/>
                </a:cubicBezTo>
                <a:cubicBezTo>
                  <a:pt x="190924" y="1277822"/>
                  <a:pt x="200406" y="1290870"/>
                  <a:pt x="207302" y="1297766"/>
                </a:cubicBezTo>
                <a:cubicBezTo>
                  <a:pt x="209715" y="1300179"/>
                  <a:pt x="213199" y="1301261"/>
                  <a:pt x="215821" y="1303446"/>
                </a:cubicBezTo>
                <a:cubicBezTo>
                  <a:pt x="218906" y="1306017"/>
                  <a:pt x="220952" y="1309809"/>
                  <a:pt x="224340" y="1311965"/>
                </a:cubicBezTo>
                <a:cubicBezTo>
                  <a:pt x="231483" y="1316510"/>
                  <a:pt x="240375" y="1318126"/>
                  <a:pt x="247058" y="1323324"/>
                </a:cubicBezTo>
                <a:lnTo>
                  <a:pt x="272616" y="1343202"/>
                </a:lnTo>
                <a:cubicBezTo>
                  <a:pt x="276368" y="1346088"/>
                  <a:pt x="279742" y="1349605"/>
                  <a:pt x="283975" y="1351722"/>
                </a:cubicBezTo>
                <a:cubicBezTo>
                  <a:pt x="311937" y="1365702"/>
                  <a:pt x="276900" y="1348578"/>
                  <a:pt x="309533" y="1363081"/>
                </a:cubicBezTo>
                <a:cubicBezTo>
                  <a:pt x="313401" y="1364800"/>
                  <a:pt x="316962" y="1367188"/>
                  <a:pt x="320892" y="1368760"/>
                </a:cubicBezTo>
                <a:cubicBezTo>
                  <a:pt x="326450" y="1370983"/>
                  <a:pt x="337930" y="1374440"/>
                  <a:pt x="337930" y="1374440"/>
                </a:cubicBezTo>
                <a:cubicBezTo>
                  <a:pt x="349292" y="1391481"/>
                  <a:pt x="336539" y="1375406"/>
                  <a:pt x="360648" y="1391478"/>
                </a:cubicBezTo>
                <a:cubicBezTo>
                  <a:pt x="363990" y="1393706"/>
                  <a:pt x="365955" y="1397587"/>
                  <a:pt x="369168" y="1399997"/>
                </a:cubicBezTo>
                <a:cubicBezTo>
                  <a:pt x="379902" y="1408048"/>
                  <a:pt x="381401" y="1407862"/>
                  <a:pt x="391886" y="1411356"/>
                </a:cubicBezTo>
                <a:cubicBezTo>
                  <a:pt x="395672" y="1416089"/>
                  <a:pt x="398396" y="1421918"/>
                  <a:pt x="403245" y="1425555"/>
                </a:cubicBezTo>
                <a:cubicBezTo>
                  <a:pt x="410018" y="1430635"/>
                  <a:pt x="418919" y="1432218"/>
                  <a:pt x="425963" y="1436914"/>
                </a:cubicBezTo>
                <a:cubicBezTo>
                  <a:pt x="446248" y="1450438"/>
                  <a:pt x="436379" y="1446617"/>
                  <a:pt x="454360" y="1451113"/>
                </a:cubicBezTo>
                <a:cubicBezTo>
                  <a:pt x="476032" y="1472785"/>
                  <a:pt x="445531" y="1444446"/>
                  <a:pt x="496956" y="1473831"/>
                </a:cubicBezTo>
                <a:cubicBezTo>
                  <a:pt x="513219" y="1483124"/>
                  <a:pt x="517604" y="1486117"/>
                  <a:pt x="533873" y="1493709"/>
                </a:cubicBezTo>
                <a:cubicBezTo>
                  <a:pt x="542321" y="1497651"/>
                  <a:pt x="550651" y="1501932"/>
                  <a:pt x="559431" y="1505068"/>
                </a:cubicBezTo>
                <a:cubicBezTo>
                  <a:pt x="563977" y="1506691"/>
                  <a:pt x="569007" y="1506521"/>
                  <a:pt x="573630" y="1507908"/>
                </a:cubicBezTo>
                <a:cubicBezTo>
                  <a:pt x="581014" y="1510123"/>
                  <a:pt x="597525" y="1518655"/>
                  <a:pt x="604867" y="1519267"/>
                </a:cubicBezTo>
                <a:lnTo>
                  <a:pt x="638944" y="1522107"/>
                </a:lnTo>
                <a:cubicBezTo>
                  <a:pt x="677338" y="1541304"/>
                  <a:pt x="660568" y="1536654"/>
                  <a:pt x="687220" y="1541985"/>
                </a:cubicBezTo>
                <a:cubicBezTo>
                  <a:pt x="690060" y="1544825"/>
                  <a:pt x="692147" y="1548708"/>
                  <a:pt x="695739" y="1550504"/>
                </a:cubicBezTo>
                <a:cubicBezTo>
                  <a:pt x="700056" y="1552663"/>
                  <a:pt x="705255" y="1552173"/>
                  <a:pt x="709938" y="1553344"/>
                </a:cubicBezTo>
                <a:cubicBezTo>
                  <a:pt x="712842" y="1554070"/>
                  <a:pt x="715579" y="1555362"/>
                  <a:pt x="718457" y="1556184"/>
                </a:cubicBezTo>
                <a:cubicBezTo>
                  <a:pt x="727804" y="1558854"/>
                  <a:pt x="734269" y="1559914"/>
                  <a:pt x="744015" y="1561863"/>
                </a:cubicBezTo>
                <a:cubicBezTo>
                  <a:pt x="766253" y="1578541"/>
                  <a:pt x="747042" y="1566429"/>
                  <a:pt x="789451" y="1578902"/>
                </a:cubicBezTo>
                <a:cubicBezTo>
                  <a:pt x="794341" y="1580340"/>
                  <a:pt x="798814" y="1582969"/>
                  <a:pt x="803650" y="1584581"/>
                </a:cubicBezTo>
                <a:cubicBezTo>
                  <a:pt x="807353" y="1585815"/>
                  <a:pt x="811223" y="1586474"/>
                  <a:pt x="815009" y="1587421"/>
                </a:cubicBezTo>
                <a:lnTo>
                  <a:pt x="971195" y="1584581"/>
                </a:lnTo>
                <a:cubicBezTo>
                  <a:pt x="984800" y="1584135"/>
                  <a:pt x="994942" y="1579101"/>
                  <a:pt x="1008112" y="1576062"/>
                </a:cubicBezTo>
                <a:cubicBezTo>
                  <a:pt x="1013722" y="1574767"/>
                  <a:pt x="1019471" y="1574169"/>
                  <a:pt x="1025150" y="1573222"/>
                </a:cubicBezTo>
                <a:cubicBezTo>
                  <a:pt x="1029883" y="1570382"/>
                  <a:pt x="1034305" y="1566945"/>
                  <a:pt x="1039349" y="1564703"/>
                </a:cubicBezTo>
                <a:cubicBezTo>
                  <a:pt x="1042916" y="1563118"/>
                  <a:pt x="1046898" y="1562710"/>
                  <a:pt x="1050708" y="1561863"/>
                </a:cubicBezTo>
                <a:cubicBezTo>
                  <a:pt x="1072987" y="1556912"/>
                  <a:pt x="1070379" y="1558602"/>
                  <a:pt x="1101824" y="1556184"/>
                </a:cubicBezTo>
                <a:cubicBezTo>
                  <a:pt x="1110343" y="1553344"/>
                  <a:pt x="1119909" y="1552645"/>
                  <a:pt x="1127381" y="1547664"/>
                </a:cubicBezTo>
                <a:cubicBezTo>
                  <a:pt x="1130221" y="1545771"/>
                  <a:pt x="1132750" y="1543298"/>
                  <a:pt x="1135901" y="1541985"/>
                </a:cubicBezTo>
                <a:cubicBezTo>
                  <a:pt x="1144190" y="1538531"/>
                  <a:pt x="1152939" y="1536306"/>
                  <a:pt x="1161458" y="1533466"/>
                </a:cubicBezTo>
                <a:cubicBezTo>
                  <a:pt x="1173681" y="1529392"/>
                  <a:pt x="1167074" y="1531352"/>
                  <a:pt x="1181337" y="1527786"/>
                </a:cubicBezTo>
                <a:cubicBezTo>
                  <a:pt x="1190803" y="1521160"/>
                  <a:pt x="1201564" y="1516078"/>
                  <a:pt x="1209734" y="1507908"/>
                </a:cubicBezTo>
                <a:cubicBezTo>
                  <a:pt x="1220667" y="1496975"/>
                  <a:pt x="1214912" y="1501617"/>
                  <a:pt x="1226773" y="1493709"/>
                </a:cubicBezTo>
                <a:cubicBezTo>
                  <a:pt x="1229999" y="1487257"/>
                  <a:pt x="1236579" y="1474881"/>
                  <a:pt x="1238132" y="1468151"/>
                </a:cubicBezTo>
                <a:cubicBezTo>
                  <a:pt x="1239848" y="1460715"/>
                  <a:pt x="1239120" y="1452837"/>
                  <a:pt x="1240971" y="1445433"/>
                </a:cubicBezTo>
                <a:cubicBezTo>
                  <a:pt x="1242411" y="1439671"/>
                  <a:pt x="1248951" y="1430624"/>
                  <a:pt x="1252330" y="1425555"/>
                </a:cubicBezTo>
                <a:cubicBezTo>
                  <a:pt x="1255888" y="1404207"/>
                  <a:pt x="1255167" y="1409966"/>
                  <a:pt x="1258010" y="1385799"/>
                </a:cubicBezTo>
                <a:cubicBezTo>
                  <a:pt x="1259012" y="1377286"/>
                  <a:pt x="1258139" y="1368373"/>
                  <a:pt x="1260850" y="1360241"/>
                </a:cubicBezTo>
                <a:cubicBezTo>
                  <a:pt x="1262120" y="1356431"/>
                  <a:pt x="1266529" y="1354562"/>
                  <a:pt x="1269369" y="1351722"/>
                </a:cubicBezTo>
                <a:cubicBezTo>
                  <a:pt x="1289523" y="1250957"/>
                  <a:pt x="1274804" y="1329632"/>
                  <a:pt x="1269369" y="1070586"/>
                </a:cubicBezTo>
                <a:cubicBezTo>
                  <a:pt x="1266628" y="939934"/>
                  <a:pt x="1274685" y="975432"/>
                  <a:pt x="1260850" y="920079"/>
                </a:cubicBezTo>
                <a:cubicBezTo>
                  <a:pt x="1259903" y="877483"/>
                  <a:pt x="1259587" y="834868"/>
                  <a:pt x="1258010" y="792291"/>
                </a:cubicBezTo>
                <a:cubicBezTo>
                  <a:pt x="1257693" y="783725"/>
                  <a:pt x="1255446" y="775300"/>
                  <a:pt x="1255170" y="766733"/>
                </a:cubicBezTo>
                <a:cubicBezTo>
                  <a:pt x="1253552" y="716581"/>
                  <a:pt x="1254089" y="666373"/>
                  <a:pt x="1252330" y="616226"/>
                </a:cubicBezTo>
                <a:cubicBezTo>
                  <a:pt x="1252193" y="612326"/>
                  <a:pt x="1250861" y="608521"/>
                  <a:pt x="1249491" y="604867"/>
                </a:cubicBezTo>
                <a:cubicBezTo>
                  <a:pt x="1248005" y="600903"/>
                  <a:pt x="1245704" y="597294"/>
                  <a:pt x="1243811" y="593508"/>
                </a:cubicBezTo>
                <a:cubicBezTo>
                  <a:pt x="1237792" y="563417"/>
                  <a:pt x="1233417" y="533074"/>
                  <a:pt x="1229612" y="502636"/>
                </a:cubicBezTo>
                <a:cubicBezTo>
                  <a:pt x="1228666" y="447734"/>
                  <a:pt x="1228298" y="392819"/>
                  <a:pt x="1226773" y="337930"/>
                </a:cubicBezTo>
                <a:cubicBezTo>
                  <a:pt x="1225755" y="301295"/>
                  <a:pt x="1227676" y="309402"/>
                  <a:pt x="1221093" y="289654"/>
                </a:cubicBezTo>
                <a:cubicBezTo>
                  <a:pt x="1220146" y="282081"/>
                  <a:pt x="1220001" y="274365"/>
                  <a:pt x="1218253" y="266936"/>
                </a:cubicBezTo>
                <a:cubicBezTo>
                  <a:pt x="1216196" y="258195"/>
                  <a:pt x="1209734" y="241379"/>
                  <a:pt x="1209734" y="241379"/>
                </a:cubicBezTo>
                <a:cubicBezTo>
                  <a:pt x="1201920" y="194499"/>
                  <a:pt x="1211044" y="243780"/>
                  <a:pt x="1204055" y="215821"/>
                </a:cubicBezTo>
                <a:cubicBezTo>
                  <a:pt x="1202884" y="211138"/>
                  <a:pt x="1202386" y="206305"/>
                  <a:pt x="1201215" y="201622"/>
                </a:cubicBezTo>
                <a:cubicBezTo>
                  <a:pt x="1197695" y="187542"/>
                  <a:pt x="1197900" y="197117"/>
                  <a:pt x="1192696" y="178904"/>
                </a:cubicBezTo>
                <a:cubicBezTo>
                  <a:pt x="1190298" y="170513"/>
                  <a:pt x="1188845" y="161879"/>
                  <a:pt x="1187016" y="153346"/>
                </a:cubicBezTo>
                <a:cubicBezTo>
                  <a:pt x="1185958" y="148408"/>
                  <a:pt x="1183287" y="133248"/>
                  <a:pt x="1181337" y="127789"/>
                </a:cubicBezTo>
                <a:cubicBezTo>
                  <a:pt x="1177908" y="118188"/>
                  <a:pt x="1178461" y="105046"/>
                  <a:pt x="1169978" y="99391"/>
                </a:cubicBezTo>
                <a:lnTo>
                  <a:pt x="1161458" y="93712"/>
                </a:lnTo>
                <a:cubicBezTo>
                  <a:pt x="1146319" y="70999"/>
                  <a:pt x="1166186" y="98437"/>
                  <a:pt x="1147260" y="79513"/>
                </a:cubicBezTo>
                <a:cubicBezTo>
                  <a:pt x="1144847" y="77100"/>
                  <a:pt x="1144310" y="73042"/>
                  <a:pt x="1141580" y="70994"/>
                </a:cubicBezTo>
                <a:cubicBezTo>
                  <a:pt x="1136500" y="67184"/>
                  <a:pt x="1130323" y="65102"/>
                  <a:pt x="1124542" y="62474"/>
                </a:cubicBezTo>
                <a:cubicBezTo>
                  <a:pt x="1108863" y="55347"/>
                  <a:pt x="1108596" y="56694"/>
                  <a:pt x="1090465" y="51115"/>
                </a:cubicBezTo>
                <a:cubicBezTo>
                  <a:pt x="1084743" y="49354"/>
                  <a:pt x="1079234" y="46888"/>
                  <a:pt x="1073426" y="45436"/>
                </a:cubicBezTo>
                <a:cubicBezTo>
                  <a:pt x="1067840" y="44040"/>
                  <a:pt x="1062047" y="43657"/>
                  <a:pt x="1056388" y="42596"/>
                </a:cubicBezTo>
                <a:cubicBezTo>
                  <a:pt x="1046900" y="40817"/>
                  <a:pt x="1037456" y="38810"/>
                  <a:pt x="1027990" y="36917"/>
                </a:cubicBezTo>
                <a:cubicBezTo>
                  <a:pt x="1023257" y="35024"/>
                  <a:pt x="1018709" y="32578"/>
                  <a:pt x="1013791" y="31237"/>
                </a:cubicBezTo>
                <a:cubicBezTo>
                  <a:pt x="1008236" y="29722"/>
                  <a:pt x="1002471" y="29070"/>
                  <a:pt x="996753" y="28397"/>
                </a:cubicBezTo>
                <a:cubicBezTo>
                  <a:pt x="979917" y="26416"/>
                  <a:pt x="959830" y="25724"/>
                  <a:pt x="942797" y="22718"/>
                </a:cubicBezTo>
                <a:cubicBezTo>
                  <a:pt x="934203" y="21201"/>
                  <a:pt x="925672" y="19287"/>
                  <a:pt x="917240" y="17038"/>
                </a:cubicBezTo>
                <a:cubicBezTo>
                  <a:pt x="895935" y="11357"/>
                  <a:pt x="904955" y="10595"/>
                  <a:pt x="883163" y="8519"/>
                </a:cubicBezTo>
                <a:cubicBezTo>
                  <a:pt x="868997" y="7170"/>
                  <a:pt x="854755" y="6770"/>
                  <a:pt x="840566" y="5679"/>
                </a:cubicBezTo>
                <a:cubicBezTo>
                  <a:pt x="810691" y="3381"/>
                  <a:pt x="814540" y="3584"/>
                  <a:pt x="789451" y="0"/>
                </a:cubicBezTo>
                <a:lnTo>
                  <a:pt x="576469" y="2840"/>
                </a:lnTo>
                <a:cubicBezTo>
                  <a:pt x="398604" y="6624"/>
                  <a:pt x="646328" y="5679"/>
                  <a:pt x="468559" y="5679"/>
                </a:cubicBezTo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1A54763-7558-6642-9398-857AED6CA72F}"/>
              </a:ext>
            </a:extLst>
          </p:cNvPr>
          <p:cNvCxnSpPr>
            <a:cxnSpLocks/>
            <a:stCxn id="104" idx="3"/>
          </p:cNvCxnSpPr>
          <p:nvPr/>
        </p:nvCxnSpPr>
        <p:spPr>
          <a:xfrm flipV="1">
            <a:off x="4803732" y="3692107"/>
            <a:ext cx="8413" cy="1333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E882FBE7-8F4E-8111-9A6C-FC047CD991F6}"/>
              </a:ext>
            </a:extLst>
          </p:cNvPr>
          <p:cNvSpPr txBox="1"/>
          <p:nvPr/>
        </p:nvSpPr>
        <p:spPr>
          <a:xfrm>
            <a:off x="6233645" y="5897722"/>
            <a:ext cx="38821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11ctf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87ED9AD-49CF-E2A3-9508-2100C5C98CE4}"/>
              </a:ext>
            </a:extLst>
          </p:cNvPr>
          <p:cNvSpPr txBox="1"/>
          <p:nvPr/>
        </p:nvSpPr>
        <p:spPr>
          <a:xfrm>
            <a:off x="5336984" y="4050562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15ctf</a:t>
            </a:r>
          </a:p>
        </p:txBody>
      </p:sp>
      <p:pic>
        <p:nvPicPr>
          <p:cNvPr id="33" name="Picture 3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D092FE0-7644-8227-A32E-0D6BCBA7BA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602" y="1883749"/>
            <a:ext cx="4126836" cy="1314440"/>
          </a:xfrm>
          <a:prstGeom prst="rect">
            <a:avLst/>
          </a:prstGeom>
        </p:spPr>
      </p:pic>
      <p:pic>
        <p:nvPicPr>
          <p:cNvPr id="42" name="Picture 41" descr="A logo with a horse head and text&#10;&#10;Description automatically generated">
            <a:extLst>
              <a:ext uri="{FF2B5EF4-FFF2-40B4-BE49-F238E27FC236}">
                <a16:creationId xmlns:a16="http://schemas.microsoft.com/office/drawing/2014/main" id="{9A5617F4-C469-DB5F-32BD-E505F67677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886" y="2944501"/>
            <a:ext cx="1170541" cy="1169625"/>
          </a:xfrm>
          <a:prstGeom prst="rect">
            <a:avLst/>
          </a:prstGeom>
        </p:spPr>
      </p:pic>
      <p:pic>
        <p:nvPicPr>
          <p:cNvPr id="58" name="Picture 57" descr="A close-up of a logo&#10;&#10;Description automatically generated">
            <a:extLst>
              <a:ext uri="{FF2B5EF4-FFF2-40B4-BE49-F238E27FC236}">
                <a16:creationId xmlns:a16="http://schemas.microsoft.com/office/drawing/2014/main" id="{2F0F3266-E0FF-3CD6-00FD-0B716A3BB3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67" y="6512431"/>
            <a:ext cx="4210311" cy="1168642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7399DD1E-2282-9700-06AB-4B909254FA1B}"/>
              </a:ext>
            </a:extLst>
          </p:cNvPr>
          <p:cNvSpPr txBox="1"/>
          <p:nvPr/>
        </p:nvSpPr>
        <p:spPr>
          <a:xfrm>
            <a:off x="2988517" y="2264937"/>
            <a:ext cx="810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 B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72DD46A-A93D-BFBF-329C-8A106439AEAD}"/>
              </a:ext>
            </a:extLst>
          </p:cNvPr>
          <p:cNvSpPr/>
          <p:nvPr/>
        </p:nvSpPr>
        <p:spPr>
          <a:xfrm rot="350664">
            <a:off x="4525915" y="2622422"/>
            <a:ext cx="93641" cy="207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73025C85-C428-CB74-C0FB-54978F01523B}"/>
              </a:ext>
            </a:extLst>
          </p:cNvPr>
          <p:cNvSpPr/>
          <p:nvPr/>
        </p:nvSpPr>
        <p:spPr>
          <a:xfrm>
            <a:off x="1415627" y="406393"/>
            <a:ext cx="3203786" cy="2235207"/>
          </a:xfrm>
          <a:custGeom>
            <a:avLst/>
            <a:gdLst>
              <a:gd name="connsiteX0" fmla="*/ 3203786 w 3203786"/>
              <a:gd name="connsiteY0" fmla="*/ 2235207 h 2235207"/>
              <a:gd name="connsiteX1" fmla="*/ 3149600 w 3203786"/>
              <a:gd name="connsiteY1" fmla="*/ 2221660 h 2235207"/>
              <a:gd name="connsiteX2" fmla="*/ 3102186 w 3203786"/>
              <a:gd name="connsiteY2" fmla="*/ 2174247 h 2235207"/>
              <a:gd name="connsiteX3" fmla="*/ 3054773 w 3203786"/>
              <a:gd name="connsiteY3" fmla="*/ 2133607 h 2235207"/>
              <a:gd name="connsiteX4" fmla="*/ 3014133 w 3203786"/>
              <a:gd name="connsiteY4" fmla="*/ 2099740 h 2235207"/>
              <a:gd name="connsiteX5" fmla="*/ 3007360 w 3203786"/>
              <a:gd name="connsiteY5" fmla="*/ 2072647 h 2235207"/>
              <a:gd name="connsiteX6" fmla="*/ 2987040 w 3203786"/>
              <a:gd name="connsiteY6" fmla="*/ 2052327 h 2235207"/>
              <a:gd name="connsiteX7" fmla="*/ 2912533 w 3203786"/>
              <a:gd name="connsiteY7" fmla="*/ 2011687 h 2235207"/>
              <a:gd name="connsiteX8" fmla="*/ 2885440 w 3203786"/>
              <a:gd name="connsiteY8" fmla="*/ 1984594 h 2235207"/>
              <a:gd name="connsiteX9" fmla="*/ 2865120 w 3203786"/>
              <a:gd name="connsiteY9" fmla="*/ 1971047 h 2235207"/>
              <a:gd name="connsiteX10" fmla="*/ 2810933 w 3203786"/>
              <a:gd name="connsiteY10" fmla="*/ 1930407 h 2235207"/>
              <a:gd name="connsiteX11" fmla="*/ 2797386 w 3203786"/>
              <a:gd name="connsiteY11" fmla="*/ 1910087 h 2235207"/>
              <a:gd name="connsiteX12" fmla="*/ 2756746 w 3203786"/>
              <a:gd name="connsiteY12" fmla="*/ 1889767 h 2235207"/>
              <a:gd name="connsiteX13" fmla="*/ 2702560 w 3203786"/>
              <a:gd name="connsiteY13" fmla="*/ 1855900 h 2235207"/>
              <a:gd name="connsiteX14" fmla="*/ 2675466 w 3203786"/>
              <a:gd name="connsiteY14" fmla="*/ 1828807 h 2235207"/>
              <a:gd name="connsiteX15" fmla="*/ 2628053 w 3203786"/>
              <a:gd name="connsiteY15" fmla="*/ 1808487 h 2235207"/>
              <a:gd name="connsiteX16" fmla="*/ 2614506 w 3203786"/>
              <a:gd name="connsiteY16" fmla="*/ 1788167 h 2235207"/>
              <a:gd name="connsiteX17" fmla="*/ 2594186 w 3203786"/>
              <a:gd name="connsiteY17" fmla="*/ 1774620 h 2235207"/>
              <a:gd name="connsiteX18" fmla="*/ 2546773 w 3203786"/>
              <a:gd name="connsiteY18" fmla="*/ 1761074 h 2235207"/>
              <a:gd name="connsiteX19" fmla="*/ 2512906 w 3203786"/>
              <a:gd name="connsiteY19" fmla="*/ 1740754 h 2235207"/>
              <a:gd name="connsiteX20" fmla="*/ 2479040 w 3203786"/>
              <a:gd name="connsiteY20" fmla="*/ 1733980 h 2235207"/>
              <a:gd name="connsiteX21" fmla="*/ 2390986 w 3203786"/>
              <a:gd name="connsiteY21" fmla="*/ 1700114 h 2235207"/>
              <a:gd name="connsiteX22" fmla="*/ 2357120 w 3203786"/>
              <a:gd name="connsiteY22" fmla="*/ 1693340 h 2235207"/>
              <a:gd name="connsiteX23" fmla="*/ 2296160 w 3203786"/>
              <a:gd name="connsiteY23" fmla="*/ 1679794 h 2235207"/>
              <a:gd name="connsiteX24" fmla="*/ 2248746 w 3203786"/>
              <a:gd name="connsiteY24" fmla="*/ 1666247 h 2235207"/>
              <a:gd name="connsiteX25" fmla="*/ 1564640 w 3203786"/>
              <a:gd name="connsiteY25" fmla="*/ 1673020 h 2235207"/>
              <a:gd name="connsiteX26" fmla="*/ 1544320 w 3203786"/>
              <a:gd name="connsiteY26" fmla="*/ 1679794 h 2235207"/>
              <a:gd name="connsiteX27" fmla="*/ 1510453 w 3203786"/>
              <a:gd name="connsiteY27" fmla="*/ 1686567 h 2235207"/>
              <a:gd name="connsiteX28" fmla="*/ 1253066 w 3203786"/>
              <a:gd name="connsiteY28" fmla="*/ 1679794 h 2235207"/>
              <a:gd name="connsiteX29" fmla="*/ 1178560 w 3203786"/>
              <a:gd name="connsiteY29" fmla="*/ 1666247 h 2235207"/>
              <a:gd name="connsiteX30" fmla="*/ 1158240 w 3203786"/>
              <a:gd name="connsiteY30" fmla="*/ 1652700 h 2235207"/>
              <a:gd name="connsiteX31" fmla="*/ 1137920 w 3203786"/>
              <a:gd name="connsiteY31" fmla="*/ 1612060 h 2235207"/>
              <a:gd name="connsiteX32" fmla="*/ 1124373 w 3203786"/>
              <a:gd name="connsiteY32" fmla="*/ 1578194 h 2235207"/>
              <a:gd name="connsiteX33" fmla="*/ 1104053 w 3203786"/>
              <a:gd name="connsiteY33" fmla="*/ 1551100 h 2235207"/>
              <a:gd name="connsiteX34" fmla="*/ 1076960 w 3203786"/>
              <a:gd name="connsiteY34" fmla="*/ 1496914 h 2235207"/>
              <a:gd name="connsiteX35" fmla="*/ 1070186 w 3203786"/>
              <a:gd name="connsiteY35" fmla="*/ 1395314 h 2235207"/>
              <a:gd name="connsiteX36" fmla="*/ 1063413 w 3203786"/>
              <a:gd name="connsiteY36" fmla="*/ 1374994 h 2235207"/>
              <a:gd name="connsiteX37" fmla="*/ 1056640 w 3203786"/>
              <a:gd name="connsiteY37" fmla="*/ 1280167 h 2235207"/>
              <a:gd name="connsiteX38" fmla="*/ 1036320 w 3203786"/>
              <a:gd name="connsiteY38" fmla="*/ 1212434 h 2235207"/>
              <a:gd name="connsiteX39" fmla="*/ 1029546 w 3203786"/>
              <a:gd name="connsiteY39" fmla="*/ 1185340 h 2235207"/>
              <a:gd name="connsiteX40" fmla="*/ 1009226 w 3203786"/>
              <a:gd name="connsiteY40" fmla="*/ 846674 h 2235207"/>
              <a:gd name="connsiteX41" fmla="*/ 995680 w 3203786"/>
              <a:gd name="connsiteY41" fmla="*/ 792487 h 2235207"/>
              <a:gd name="connsiteX42" fmla="*/ 988906 w 3203786"/>
              <a:gd name="connsiteY42" fmla="*/ 758620 h 2235207"/>
              <a:gd name="connsiteX43" fmla="*/ 961813 w 3203786"/>
              <a:gd name="connsiteY43" fmla="*/ 731527 h 2235207"/>
              <a:gd name="connsiteX44" fmla="*/ 914400 w 3203786"/>
              <a:gd name="connsiteY44" fmla="*/ 670567 h 2235207"/>
              <a:gd name="connsiteX45" fmla="*/ 900853 w 3203786"/>
              <a:gd name="connsiteY45" fmla="*/ 636700 h 2235207"/>
              <a:gd name="connsiteX46" fmla="*/ 880533 w 3203786"/>
              <a:gd name="connsiteY46" fmla="*/ 629927 h 2235207"/>
              <a:gd name="connsiteX47" fmla="*/ 826346 w 3203786"/>
              <a:gd name="connsiteY47" fmla="*/ 589287 h 2235207"/>
              <a:gd name="connsiteX48" fmla="*/ 812800 w 3203786"/>
              <a:gd name="connsiteY48" fmla="*/ 568967 h 2235207"/>
              <a:gd name="connsiteX49" fmla="*/ 806026 w 3203786"/>
              <a:gd name="connsiteY49" fmla="*/ 548647 h 2235207"/>
              <a:gd name="connsiteX50" fmla="*/ 792480 w 3203786"/>
              <a:gd name="connsiteY50" fmla="*/ 487687 h 2235207"/>
              <a:gd name="connsiteX51" fmla="*/ 785706 w 3203786"/>
              <a:gd name="connsiteY51" fmla="*/ 467367 h 2235207"/>
              <a:gd name="connsiteX52" fmla="*/ 778933 w 3203786"/>
              <a:gd name="connsiteY52" fmla="*/ 94834 h 2235207"/>
              <a:gd name="connsiteX53" fmla="*/ 772160 w 3203786"/>
              <a:gd name="connsiteY53" fmla="*/ 40647 h 2235207"/>
              <a:gd name="connsiteX54" fmla="*/ 745066 w 3203786"/>
              <a:gd name="connsiteY54" fmla="*/ 33874 h 2235207"/>
              <a:gd name="connsiteX55" fmla="*/ 690880 w 3203786"/>
              <a:gd name="connsiteY55" fmla="*/ 20327 h 2235207"/>
              <a:gd name="connsiteX56" fmla="*/ 643466 w 3203786"/>
              <a:gd name="connsiteY56" fmla="*/ 7 h 2235207"/>
              <a:gd name="connsiteX57" fmla="*/ 203200 w 3203786"/>
              <a:gd name="connsiteY57" fmla="*/ 13554 h 2235207"/>
              <a:gd name="connsiteX58" fmla="*/ 162560 w 3203786"/>
              <a:gd name="connsiteY58" fmla="*/ 20327 h 2235207"/>
              <a:gd name="connsiteX59" fmla="*/ 108373 w 3203786"/>
              <a:gd name="connsiteY59" fmla="*/ 33874 h 2235207"/>
              <a:gd name="connsiteX60" fmla="*/ 0 w 3203786"/>
              <a:gd name="connsiteY60" fmla="*/ 40647 h 2235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203786" h="2235207">
                <a:moveTo>
                  <a:pt x="3203786" y="2235207"/>
                </a:moveTo>
                <a:cubicBezTo>
                  <a:pt x="3190898" y="2232630"/>
                  <a:pt x="3163489" y="2228604"/>
                  <a:pt x="3149600" y="2221660"/>
                </a:cubicBezTo>
                <a:cubicBezTo>
                  <a:pt x="3122616" y="2208168"/>
                  <a:pt x="3124836" y="2200133"/>
                  <a:pt x="3102186" y="2174247"/>
                </a:cubicBezTo>
                <a:cubicBezTo>
                  <a:pt x="3076975" y="2145435"/>
                  <a:pt x="3085886" y="2160275"/>
                  <a:pt x="3054773" y="2133607"/>
                </a:cubicBezTo>
                <a:cubicBezTo>
                  <a:pt x="3009139" y="2094492"/>
                  <a:pt x="3059044" y="2129681"/>
                  <a:pt x="3014133" y="2099740"/>
                </a:cubicBezTo>
                <a:cubicBezTo>
                  <a:pt x="3011875" y="2090709"/>
                  <a:pt x="3011979" y="2080729"/>
                  <a:pt x="3007360" y="2072647"/>
                </a:cubicBezTo>
                <a:cubicBezTo>
                  <a:pt x="3002608" y="2064330"/>
                  <a:pt x="2994601" y="2058208"/>
                  <a:pt x="2987040" y="2052327"/>
                </a:cubicBezTo>
                <a:cubicBezTo>
                  <a:pt x="2951213" y="2024461"/>
                  <a:pt x="2950367" y="2026821"/>
                  <a:pt x="2912533" y="2011687"/>
                </a:cubicBezTo>
                <a:cubicBezTo>
                  <a:pt x="2903502" y="2002656"/>
                  <a:pt x="2895137" y="1992906"/>
                  <a:pt x="2885440" y="1984594"/>
                </a:cubicBezTo>
                <a:cubicBezTo>
                  <a:pt x="2879259" y="1979296"/>
                  <a:pt x="2871246" y="1976408"/>
                  <a:pt x="2865120" y="1971047"/>
                </a:cubicBezTo>
                <a:cubicBezTo>
                  <a:pt x="2817225" y="1929138"/>
                  <a:pt x="2850415" y="1943567"/>
                  <a:pt x="2810933" y="1930407"/>
                </a:cubicBezTo>
                <a:cubicBezTo>
                  <a:pt x="2806417" y="1923634"/>
                  <a:pt x="2803142" y="1915843"/>
                  <a:pt x="2797386" y="1910087"/>
                </a:cubicBezTo>
                <a:cubicBezTo>
                  <a:pt x="2784255" y="1896956"/>
                  <a:pt x="2773274" y="1895276"/>
                  <a:pt x="2756746" y="1889767"/>
                </a:cubicBezTo>
                <a:cubicBezTo>
                  <a:pt x="2700880" y="1833901"/>
                  <a:pt x="2779525" y="1907210"/>
                  <a:pt x="2702560" y="1855900"/>
                </a:cubicBezTo>
                <a:cubicBezTo>
                  <a:pt x="2691933" y="1848815"/>
                  <a:pt x="2685684" y="1836470"/>
                  <a:pt x="2675466" y="1828807"/>
                </a:cubicBezTo>
                <a:cubicBezTo>
                  <a:pt x="2662072" y="1818762"/>
                  <a:pt x="2643750" y="1813719"/>
                  <a:pt x="2628053" y="1808487"/>
                </a:cubicBezTo>
                <a:cubicBezTo>
                  <a:pt x="2623537" y="1801714"/>
                  <a:pt x="2620262" y="1793923"/>
                  <a:pt x="2614506" y="1788167"/>
                </a:cubicBezTo>
                <a:cubicBezTo>
                  <a:pt x="2608750" y="1782411"/>
                  <a:pt x="2601668" y="1777827"/>
                  <a:pt x="2594186" y="1774620"/>
                </a:cubicBezTo>
                <a:cubicBezTo>
                  <a:pt x="2563802" y="1761598"/>
                  <a:pt x="2573136" y="1774255"/>
                  <a:pt x="2546773" y="1761074"/>
                </a:cubicBezTo>
                <a:cubicBezTo>
                  <a:pt x="2534998" y="1755186"/>
                  <a:pt x="2525129" y="1745644"/>
                  <a:pt x="2512906" y="1740754"/>
                </a:cubicBezTo>
                <a:cubicBezTo>
                  <a:pt x="2502217" y="1736478"/>
                  <a:pt x="2490209" y="1736772"/>
                  <a:pt x="2479040" y="1733980"/>
                </a:cubicBezTo>
                <a:cubicBezTo>
                  <a:pt x="2448372" y="1726313"/>
                  <a:pt x="2421654" y="1707781"/>
                  <a:pt x="2390986" y="1700114"/>
                </a:cubicBezTo>
                <a:cubicBezTo>
                  <a:pt x="2379817" y="1697322"/>
                  <a:pt x="2368377" y="1695752"/>
                  <a:pt x="2357120" y="1693340"/>
                </a:cubicBezTo>
                <a:cubicBezTo>
                  <a:pt x="2336766" y="1688978"/>
                  <a:pt x="2316354" y="1684842"/>
                  <a:pt x="2296160" y="1679794"/>
                </a:cubicBezTo>
                <a:cubicBezTo>
                  <a:pt x="2280214" y="1675807"/>
                  <a:pt x="2264551" y="1670763"/>
                  <a:pt x="2248746" y="1666247"/>
                </a:cubicBezTo>
                <a:lnTo>
                  <a:pt x="1564640" y="1673020"/>
                </a:lnTo>
                <a:cubicBezTo>
                  <a:pt x="1557502" y="1673157"/>
                  <a:pt x="1551247" y="1678062"/>
                  <a:pt x="1544320" y="1679794"/>
                </a:cubicBezTo>
                <a:cubicBezTo>
                  <a:pt x="1533151" y="1682586"/>
                  <a:pt x="1521742" y="1684309"/>
                  <a:pt x="1510453" y="1686567"/>
                </a:cubicBezTo>
                <a:lnTo>
                  <a:pt x="1253066" y="1679794"/>
                </a:lnTo>
                <a:cubicBezTo>
                  <a:pt x="1241858" y="1679285"/>
                  <a:pt x="1191702" y="1668875"/>
                  <a:pt x="1178560" y="1666247"/>
                </a:cubicBezTo>
                <a:cubicBezTo>
                  <a:pt x="1171787" y="1661731"/>
                  <a:pt x="1163996" y="1658456"/>
                  <a:pt x="1158240" y="1652700"/>
                </a:cubicBezTo>
                <a:cubicBezTo>
                  <a:pt x="1143852" y="1638312"/>
                  <a:pt x="1144531" y="1629690"/>
                  <a:pt x="1137920" y="1612060"/>
                </a:cubicBezTo>
                <a:cubicBezTo>
                  <a:pt x="1133651" y="1600676"/>
                  <a:pt x="1130278" y="1588822"/>
                  <a:pt x="1124373" y="1578194"/>
                </a:cubicBezTo>
                <a:cubicBezTo>
                  <a:pt x="1118891" y="1568326"/>
                  <a:pt x="1110315" y="1560493"/>
                  <a:pt x="1104053" y="1551100"/>
                </a:cubicBezTo>
                <a:cubicBezTo>
                  <a:pt x="1082725" y="1519108"/>
                  <a:pt x="1086451" y="1525387"/>
                  <a:pt x="1076960" y="1496914"/>
                </a:cubicBezTo>
                <a:cubicBezTo>
                  <a:pt x="1074702" y="1463047"/>
                  <a:pt x="1073934" y="1429048"/>
                  <a:pt x="1070186" y="1395314"/>
                </a:cubicBezTo>
                <a:cubicBezTo>
                  <a:pt x="1069398" y="1388218"/>
                  <a:pt x="1064247" y="1382085"/>
                  <a:pt x="1063413" y="1374994"/>
                </a:cubicBezTo>
                <a:cubicBezTo>
                  <a:pt x="1059711" y="1343522"/>
                  <a:pt x="1060140" y="1311663"/>
                  <a:pt x="1056640" y="1280167"/>
                </a:cubicBezTo>
                <a:cubicBezTo>
                  <a:pt x="1054491" y="1260829"/>
                  <a:pt x="1040402" y="1228760"/>
                  <a:pt x="1036320" y="1212434"/>
                </a:cubicBezTo>
                <a:lnTo>
                  <a:pt x="1029546" y="1185340"/>
                </a:lnTo>
                <a:cubicBezTo>
                  <a:pt x="1022773" y="1072451"/>
                  <a:pt x="1036653" y="956389"/>
                  <a:pt x="1009226" y="846674"/>
                </a:cubicBezTo>
                <a:cubicBezTo>
                  <a:pt x="1004711" y="828612"/>
                  <a:pt x="999332" y="810744"/>
                  <a:pt x="995680" y="792487"/>
                </a:cubicBezTo>
                <a:cubicBezTo>
                  <a:pt x="993422" y="781198"/>
                  <a:pt x="994497" y="768684"/>
                  <a:pt x="988906" y="758620"/>
                </a:cubicBezTo>
                <a:cubicBezTo>
                  <a:pt x="982703" y="747455"/>
                  <a:pt x="970844" y="740558"/>
                  <a:pt x="961813" y="731527"/>
                </a:cubicBezTo>
                <a:cubicBezTo>
                  <a:pt x="944103" y="678398"/>
                  <a:pt x="960510" y="698234"/>
                  <a:pt x="914400" y="670567"/>
                </a:cubicBezTo>
                <a:cubicBezTo>
                  <a:pt x="909884" y="659278"/>
                  <a:pt x="908637" y="646040"/>
                  <a:pt x="900853" y="636700"/>
                </a:cubicBezTo>
                <a:cubicBezTo>
                  <a:pt x="896282" y="631215"/>
                  <a:pt x="886556" y="633760"/>
                  <a:pt x="880533" y="629927"/>
                </a:cubicBezTo>
                <a:cubicBezTo>
                  <a:pt x="861485" y="617806"/>
                  <a:pt x="844408" y="602834"/>
                  <a:pt x="826346" y="589287"/>
                </a:cubicBezTo>
                <a:cubicBezTo>
                  <a:pt x="821831" y="582514"/>
                  <a:pt x="816441" y="576248"/>
                  <a:pt x="812800" y="568967"/>
                </a:cubicBezTo>
                <a:cubicBezTo>
                  <a:pt x="809607" y="562581"/>
                  <a:pt x="807988" y="555512"/>
                  <a:pt x="806026" y="548647"/>
                </a:cubicBezTo>
                <a:cubicBezTo>
                  <a:pt x="792121" y="499980"/>
                  <a:pt x="806446" y="543550"/>
                  <a:pt x="792480" y="487687"/>
                </a:cubicBezTo>
                <a:cubicBezTo>
                  <a:pt x="790748" y="480760"/>
                  <a:pt x="787964" y="474140"/>
                  <a:pt x="785706" y="467367"/>
                </a:cubicBezTo>
                <a:cubicBezTo>
                  <a:pt x="783448" y="343189"/>
                  <a:pt x="782874" y="218970"/>
                  <a:pt x="778933" y="94834"/>
                </a:cubicBezTo>
                <a:cubicBezTo>
                  <a:pt x="778355" y="76640"/>
                  <a:pt x="781000" y="56559"/>
                  <a:pt x="772160" y="40647"/>
                </a:cubicBezTo>
                <a:cubicBezTo>
                  <a:pt x="767639" y="32509"/>
                  <a:pt x="754017" y="36431"/>
                  <a:pt x="745066" y="33874"/>
                </a:cubicBezTo>
                <a:cubicBezTo>
                  <a:pt x="696459" y="19986"/>
                  <a:pt x="759747" y="34100"/>
                  <a:pt x="690880" y="20327"/>
                </a:cubicBezTo>
                <a:cubicBezTo>
                  <a:pt x="674695" y="9537"/>
                  <a:pt x="664872" y="-303"/>
                  <a:pt x="643466" y="7"/>
                </a:cubicBezTo>
                <a:cubicBezTo>
                  <a:pt x="496657" y="2135"/>
                  <a:pt x="349955" y="9038"/>
                  <a:pt x="203200" y="13554"/>
                </a:cubicBezTo>
                <a:cubicBezTo>
                  <a:pt x="189653" y="15812"/>
                  <a:pt x="175989" y="17449"/>
                  <a:pt x="162560" y="20327"/>
                </a:cubicBezTo>
                <a:cubicBezTo>
                  <a:pt x="144355" y="24228"/>
                  <a:pt x="126708" y="30638"/>
                  <a:pt x="108373" y="33874"/>
                </a:cubicBezTo>
                <a:cubicBezTo>
                  <a:pt x="60103" y="42392"/>
                  <a:pt x="45906" y="40647"/>
                  <a:pt x="0" y="40647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E08B9217-13D5-B244-D45B-887BA7B335F6}"/>
              </a:ext>
            </a:extLst>
          </p:cNvPr>
          <p:cNvSpPr/>
          <p:nvPr/>
        </p:nvSpPr>
        <p:spPr>
          <a:xfrm>
            <a:off x="440267" y="508000"/>
            <a:ext cx="1165013" cy="1246319"/>
          </a:xfrm>
          <a:custGeom>
            <a:avLst/>
            <a:gdLst>
              <a:gd name="connsiteX0" fmla="*/ 1002453 w 1165013"/>
              <a:gd name="connsiteY0" fmla="*/ 0 h 1246319"/>
              <a:gd name="connsiteX1" fmla="*/ 1083733 w 1165013"/>
              <a:gd name="connsiteY1" fmla="*/ 6773 h 1246319"/>
              <a:gd name="connsiteX2" fmla="*/ 1110826 w 1165013"/>
              <a:gd name="connsiteY2" fmla="*/ 20320 h 1246319"/>
              <a:gd name="connsiteX3" fmla="*/ 1131146 w 1165013"/>
              <a:gd name="connsiteY3" fmla="*/ 27093 h 1246319"/>
              <a:gd name="connsiteX4" fmla="*/ 1165013 w 1165013"/>
              <a:gd name="connsiteY4" fmla="*/ 88053 h 1246319"/>
              <a:gd name="connsiteX5" fmla="*/ 1158240 w 1165013"/>
              <a:gd name="connsiteY5" fmla="*/ 155787 h 1246319"/>
              <a:gd name="connsiteX6" fmla="*/ 1131146 w 1165013"/>
              <a:gd name="connsiteY6" fmla="*/ 162560 h 1246319"/>
              <a:gd name="connsiteX7" fmla="*/ 1104053 w 1165013"/>
              <a:gd name="connsiteY7" fmla="*/ 176107 h 1246319"/>
              <a:gd name="connsiteX8" fmla="*/ 1083733 w 1165013"/>
              <a:gd name="connsiteY8" fmla="*/ 182880 h 1246319"/>
              <a:gd name="connsiteX9" fmla="*/ 1049866 w 1165013"/>
              <a:gd name="connsiteY9" fmla="*/ 209973 h 1246319"/>
              <a:gd name="connsiteX10" fmla="*/ 1022773 w 1165013"/>
              <a:gd name="connsiteY10" fmla="*/ 216747 h 1246319"/>
              <a:gd name="connsiteX11" fmla="*/ 934720 w 1165013"/>
              <a:gd name="connsiteY11" fmla="*/ 223520 h 1246319"/>
              <a:gd name="connsiteX12" fmla="*/ 670560 w 1165013"/>
              <a:gd name="connsiteY12" fmla="*/ 216747 h 1246319"/>
              <a:gd name="connsiteX13" fmla="*/ 609600 w 1165013"/>
              <a:gd name="connsiteY13" fmla="*/ 209973 h 1246319"/>
              <a:gd name="connsiteX14" fmla="*/ 480906 w 1165013"/>
              <a:gd name="connsiteY14" fmla="*/ 203200 h 1246319"/>
              <a:gd name="connsiteX15" fmla="*/ 453813 w 1165013"/>
              <a:gd name="connsiteY15" fmla="*/ 196427 h 1246319"/>
              <a:gd name="connsiteX16" fmla="*/ 67733 w 1165013"/>
              <a:gd name="connsiteY16" fmla="*/ 203200 h 1246319"/>
              <a:gd name="connsiteX17" fmla="*/ 47413 w 1165013"/>
              <a:gd name="connsiteY17" fmla="*/ 216747 h 1246319"/>
              <a:gd name="connsiteX18" fmla="*/ 20320 w 1165013"/>
              <a:gd name="connsiteY18" fmla="*/ 291253 h 1246319"/>
              <a:gd name="connsiteX19" fmla="*/ 0 w 1165013"/>
              <a:gd name="connsiteY19" fmla="*/ 386080 h 1246319"/>
              <a:gd name="connsiteX20" fmla="*/ 13546 w 1165013"/>
              <a:gd name="connsiteY20" fmla="*/ 1165013 h 1246319"/>
              <a:gd name="connsiteX21" fmla="*/ 27093 w 1165013"/>
              <a:gd name="connsiteY21" fmla="*/ 1185333 h 1246319"/>
              <a:gd name="connsiteX22" fmla="*/ 74506 w 1165013"/>
              <a:gd name="connsiteY22" fmla="*/ 1205653 h 1246319"/>
              <a:gd name="connsiteX23" fmla="*/ 189653 w 1165013"/>
              <a:gd name="connsiteY23" fmla="*/ 1212427 h 1246319"/>
              <a:gd name="connsiteX24" fmla="*/ 270933 w 1165013"/>
              <a:gd name="connsiteY24" fmla="*/ 1225973 h 1246319"/>
              <a:gd name="connsiteX25" fmla="*/ 311573 w 1165013"/>
              <a:gd name="connsiteY25" fmla="*/ 1232747 h 1246319"/>
              <a:gd name="connsiteX26" fmla="*/ 331893 w 1165013"/>
              <a:gd name="connsiteY26" fmla="*/ 1239520 h 1246319"/>
              <a:gd name="connsiteX27" fmla="*/ 508000 w 1165013"/>
              <a:gd name="connsiteY27" fmla="*/ 1246293 h 1246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65013" h="1246319">
                <a:moveTo>
                  <a:pt x="1002453" y="0"/>
                </a:moveTo>
                <a:cubicBezTo>
                  <a:pt x="1029546" y="2258"/>
                  <a:pt x="1057011" y="1763"/>
                  <a:pt x="1083733" y="6773"/>
                </a:cubicBezTo>
                <a:cubicBezTo>
                  <a:pt x="1093657" y="8634"/>
                  <a:pt x="1101545" y="16343"/>
                  <a:pt x="1110826" y="20320"/>
                </a:cubicBezTo>
                <a:cubicBezTo>
                  <a:pt x="1117388" y="23132"/>
                  <a:pt x="1124373" y="24835"/>
                  <a:pt x="1131146" y="27093"/>
                </a:cubicBezTo>
                <a:cubicBezTo>
                  <a:pt x="1162200" y="73674"/>
                  <a:pt x="1153092" y="52287"/>
                  <a:pt x="1165013" y="88053"/>
                </a:cubicBezTo>
                <a:cubicBezTo>
                  <a:pt x="1162755" y="110631"/>
                  <a:pt x="1167629" y="135130"/>
                  <a:pt x="1158240" y="155787"/>
                </a:cubicBezTo>
                <a:cubicBezTo>
                  <a:pt x="1154388" y="164262"/>
                  <a:pt x="1139863" y="159291"/>
                  <a:pt x="1131146" y="162560"/>
                </a:cubicBezTo>
                <a:cubicBezTo>
                  <a:pt x="1121692" y="166105"/>
                  <a:pt x="1113334" y="172130"/>
                  <a:pt x="1104053" y="176107"/>
                </a:cubicBezTo>
                <a:cubicBezTo>
                  <a:pt x="1097491" y="178919"/>
                  <a:pt x="1090506" y="180622"/>
                  <a:pt x="1083733" y="182880"/>
                </a:cubicBezTo>
                <a:cubicBezTo>
                  <a:pt x="1072444" y="191911"/>
                  <a:pt x="1062504" y="202952"/>
                  <a:pt x="1049866" y="209973"/>
                </a:cubicBezTo>
                <a:cubicBezTo>
                  <a:pt x="1041728" y="214494"/>
                  <a:pt x="1032018" y="215659"/>
                  <a:pt x="1022773" y="216747"/>
                </a:cubicBezTo>
                <a:cubicBezTo>
                  <a:pt x="993537" y="220187"/>
                  <a:pt x="964071" y="221262"/>
                  <a:pt x="934720" y="223520"/>
                </a:cubicBezTo>
                <a:lnTo>
                  <a:pt x="670560" y="216747"/>
                </a:lnTo>
                <a:cubicBezTo>
                  <a:pt x="650133" y="215896"/>
                  <a:pt x="629993" y="211430"/>
                  <a:pt x="609600" y="209973"/>
                </a:cubicBezTo>
                <a:cubicBezTo>
                  <a:pt x="566752" y="206912"/>
                  <a:pt x="523804" y="205458"/>
                  <a:pt x="480906" y="203200"/>
                </a:cubicBezTo>
                <a:cubicBezTo>
                  <a:pt x="471875" y="200942"/>
                  <a:pt x="463028" y="197744"/>
                  <a:pt x="453813" y="196427"/>
                </a:cubicBezTo>
                <a:cubicBezTo>
                  <a:pt x="320474" y="177378"/>
                  <a:pt x="221146" y="196672"/>
                  <a:pt x="67733" y="203200"/>
                </a:cubicBezTo>
                <a:cubicBezTo>
                  <a:pt x="60960" y="207716"/>
                  <a:pt x="52711" y="210566"/>
                  <a:pt x="47413" y="216747"/>
                </a:cubicBezTo>
                <a:cubicBezTo>
                  <a:pt x="20675" y="247941"/>
                  <a:pt x="28581" y="252699"/>
                  <a:pt x="20320" y="291253"/>
                </a:cubicBezTo>
                <a:cubicBezTo>
                  <a:pt x="-4996" y="409396"/>
                  <a:pt x="16058" y="289727"/>
                  <a:pt x="0" y="386080"/>
                </a:cubicBezTo>
                <a:cubicBezTo>
                  <a:pt x="4515" y="645724"/>
                  <a:pt x="4748" y="905478"/>
                  <a:pt x="13546" y="1165013"/>
                </a:cubicBezTo>
                <a:cubicBezTo>
                  <a:pt x="13822" y="1173149"/>
                  <a:pt x="21337" y="1179577"/>
                  <a:pt x="27093" y="1185333"/>
                </a:cubicBezTo>
                <a:cubicBezTo>
                  <a:pt x="39585" y="1197825"/>
                  <a:pt x="57324" y="1204017"/>
                  <a:pt x="74506" y="1205653"/>
                </a:cubicBezTo>
                <a:cubicBezTo>
                  <a:pt x="112781" y="1209298"/>
                  <a:pt x="151271" y="1210169"/>
                  <a:pt x="189653" y="1212427"/>
                </a:cubicBezTo>
                <a:cubicBezTo>
                  <a:pt x="280475" y="1225401"/>
                  <a:pt x="198326" y="1212772"/>
                  <a:pt x="270933" y="1225973"/>
                </a:cubicBezTo>
                <a:cubicBezTo>
                  <a:pt x="284445" y="1228430"/>
                  <a:pt x="298166" y="1229768"/>
                  <a:pt x="311573" y="1232747"/>
                </a:cubicBezTo>
                <a:cubicBezTo>
                  <a:pt x="318543" y="1234296"/>
                  <a:pt x="324783" y="1238874"/>
                  <a:pt x="331893" y="1239520"/>
                </a:cubicBezTo>
                <a:cubicBezTo>
                  <a:pt x="415537" y="1247124"/>
                  <a:pt x="440010" y="1246293"/>
                  <a:pt x="508000" y="1246293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74A1DE3-AC65-B94A-46A3-27954CFD1649}"/>
              </a:ext>
            </a:extLst>
          </p:cNvPr>
          <p:cNvCxnSpPr>
            <a:cxnSpLocks/>
          </p:cNvCxnSpPr>
          <p:nvPr/>
        </p:nvCxnSpPr>
        <p:spPr>
          <a:xfrm>
            <a:off x="945252" y="1632525"/>
            <a:ext cx="0" cy="2199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37A52426-6B74-6333-B59B-02CEA530F47A}"/>
              </a:ext>
            </a:extLst>
          </p:cNvPr>
          <p:cNvSpPr txBox="1"/>
          <p:nvPr/>
        </p:nvSpPr>
        <p:spPr>
          <a:xfrm>
            <a:off x="-43532" y="1640819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23ctf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B2B9F3-5E02-33C6-BDD1-D07B439A3658}"/>
              </a:ext>
            </a:extLst>
          </p:cNvPr>
          <p:cNvSpPr txBox="1"/>
          <p:nvPr/>
        </p:nvSpPr>
        <p:spPr>
          <a:xfrm>
            <a:off x="3751855" y="1889176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19ctf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6310ABC3-FAA0-001E-A6DB-2728530B12F7}"/>
              </a:ext>
            </a:extLst>
          </p:cNvPr>
          <p:cNvCxnSpPr>
            <a:cxnSpLocks/>
          </p:cNvCxnSpPr>
          <p:nvPr/>
        </p:nvCxnSpPr>
        <p:spPr>
          <a:xfrm flipH="1">
            <a:off x="3645036" y="1933524"/>
            <a:ext cx="152912" cy="1899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584F6FEF-262D-A6EC-034C-4F1782B4CF09}"/>
              </a:ext>
            </a:extLst>
          </p:cNvPr>
          <p:cNvCxnSpPr>
            <a:cxnSpLocks/>
          </p:cNvCxnSpPr>
          <p:nvPr/>
        </p:nvCxnSpPr>
        <p:spPr>
          <a:xfrm flipH="1">
            <a:off x="2396037" y="1757507"/>
            <a:ext cx="152912" cy="1899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EC16C8B3-E926-E45A-24B5-748E2F99BE56}"/>
              </a:ext>
            </a:extLst>
          </p:cNvPr>
          <p:cNvCxnSpPr>
            <a:cxnSpLocks/>
          </p:cNvCxnSpPr>
          <p:nvPr/>
        </p:nvCxnSpPr>
        <p:spPr>
          <a:xfrm flipH="1">
            <a:off x="2057383" y="307478"/>
            <a:ext cx="152912" cy="1899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7CE1FD4C-B0D3-4803-DF23-F048E21C2EDF}"/>
              </a:ext>
            </a:extLst>
          </p:cNvPr>
          <p:cNvCxnSpPr>
            <a:cxnSpLocks/>
          </p:cNvCxnSpPr>
          <p:nvPr/>
        </p:nvCxnSpPr>
        <p:spPr>
          <a:xfrm flipV="1">
            <a:off x="401010" y="1556683"/>
            <a:ext cx="105017" cy="2638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F7EE22D5-12A9-F6E5-196F-CD896308948E}"/>
              </a:ext>
            </a:extLst>
          </p:cNvPr>
          <p:cNvSpPr txBox="1"/>
          <p:nvPr/>
        </p:nvSpPr>
        <p:spPr>
          <a:xfrm>
            <a:off x="2176240" y="179903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22ctf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06F4DBA-30DC-1376-CEC6-0C8D8C84BA8A}"/>
              </a:ext>
            </a:extLst>
          </p:cNvPr>
          <p:cNvSpPr txBox="1"/>
          <p:nvPr/>
        </p:nvSpPr>
        <p:spPr>
          <a:xfrm>
            <a:off x="2074314" y="1609630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20ctf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7F5EAA8-2784-21A9-B663-F3E79533E4E7}"/>
              </a:ext>
            </a:extLst>
          </p:cNvPr>
          <p:cNvSpPr txBox="1"/>
          <p:nvPr/>
        </p:nvSpPr>
        <p:spPr>
          <a:xfrm>
            <a:off x="2506340" y="990755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21ctf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9E801CE4-E525-D6AC-ACDD-C910B9347257}"/>
              </a:ext>
            </a:extLst>
          </p:cNvPr>
          <p:cNvCxnSpPr>
            <a:cxnSpLocks/>
          </p:cNvCxnSpPr>
          <p:nvPr/>
        </p:nvCxnSpPr>
        <p:spPr>
          <a:xfrm flipH="1">
            <a:off x="2339419" y="1108472"/>
            <a:ext cx="209530" cy="1607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8" name="Picture 97" descr="A logo with a horse head&#10;&#10;Description automatically generated">
            <a:extLst>
              <a:ext uri="{FF2B5EF4-FFF2-40B4-BE49-F238E27FC236}">
                <a16:creationId xmlns:a16="http://schemas.microsoft.com/office/drawing/2014/main" id="{CA1430F2-69EB-111A-AB99-B4176493D7C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793" y="6315854"/>
            <a:ext cx="1219751" cy="1077447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8B869B50-9717-9697-FBE7-4404C0811F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48245" y="6682997"/>
            <a:ext cx="1239081" cy="845589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E0B03091-F145-7102-FA14-F128FACCB8F9}"/>
              </a:ext>
            </a:extLst>
          </p:cNvPr>
          <p:cNvGrpSpPr/>
          <p:nvPr/>
        </p:nvGrpSpPr>
        <p:grpSpPr>
          <a:xfrm>
            <a:off x="4710989" y="539722"/>
            <a:ext cx="943656" cy="1069580"/>
            <a:chOff x="6153597" y="733104"/>
            <a:chExt cx="943656" cy="106958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560E286-CF58-49F7-5E89-72232A75D4C2}"/>
                </a:ext>
              </a:extLst>
            </p:cNvPr>
            <p:cNvSpPr/>
            <p:nvPr/>
          </p:nvSpPr>
          <p:spPr>
            <a:xfrm>
              <a:off x="6221764" y="733104"/>
              <a:ext cx="674588" cy="69842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675B5E1-907E-5054-2DF8-12DFA2D59994}"/>
                </a:ext>
              </a:extLst>
            </p:cNvPr>
            <p:cNvSpPr txBox="1"/>
            <p:nvPr/>
          </p:nvSpPr>
          <p:spPr>
            <a:xfrm>
              <a:off x="6153597" y="1433352"/>
              <a:ext cx="9436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GREEN</a:t>
              </a:r>
            </a:p>
          </p:txBody>
        </p:sp>
      </p:grp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065F47B4-BD6A-CF68-2E31-53FB5DF54053}"/>
              </a:ext>
            </a:extLst>
          </p:cNvPr>
          <p:cNvSpPr/>
          <p:nvPr/>
        </p:nvSpPr>
        <p:spPr>
          <a:xfrm>
            <a:off x="4629150" y="2677886"/>
            <a:ext cx="2429992" cy="2881993"/>
          </a:xfrm>
          <a:custGeom>
            <a:avLst/>
            <a:gdLst>
              <a:gd name="connsiteX0" fmla="*/ 0 w 2429992"/>
              <a:gd name="connsiteY0" fmla="*/ 0 h 2881993"/>
              <a:gd name="connsiteX1" fmla="*/ 40821 w 2429992"/>
              <a:gd name="connsiteY1" fmla="*/ 114300 h 2881993"/>
              <a:gd name="connsiteX2" fmla="*/ 57150 w 2429992"/>
              <a:gd name="connsiteY2" fmla="*/ 163285 h 2881993"/>
              <a:gd name="connsiteX3" fmla="*/ 65314 w 2429992"/>
              <a:gd name="connsiteY3" fmla="*/ 236764 h 2881993"/>
              <a:gd name="connsiteX4" fmla="*/ 81643 w 2429992"/>
              <a:gd name="connsiteY4" fmla="*/ 318407 h 2881993"/>
              <a:gd name="connsiteX5" fmla="*/ 89807 w 2429992"/>
              <a:gd name="connsiteY5" fmla="*/ 465364 h 2881993"/>
              <a:gd name="connsiteX6" fmla="*/ 106136 w 2429992"/>
              <a:gd name="connsiteY6" fmla="*/ 547007 h 2881993"/>
              <a:gd name="connsiteX7" fmla="*/ 138793 w 2429992"/>
              <a:gd name="connsiteY7" fmla="*/ 587828 h 2881993"/>
              <a:gd name="connsiteX8" fmla="*/ 163286 w 2429992"/>
              <a:gd name="connsiteY8" fmla="*/ 636814 h 2881993"/>
              <a:gd name="connsiteX9" fmla="*/ 171450 w 2429992"/>
              <a:gd name="connsiteY9" fmla="*/ 661307 h 2881993"/>
              <a:gd name="connsiteX10" fmla="*/ 195943 w 2429992"/>
              <a:gd name="connsiteY10" fmla="*/ 693964 h 2881993"/>
              <a:gd name="connsiteX11" fmla="*/ 212271 w 2429992"/>
              <a:gd name="connsiteY11" fmla="*/ 734785 h 2881993"/>
              <a:gd name="connsiteX12" fmla="*/ 244929 w 2429992"/>
              <a:gd name="connsiteY12" fmla="*/ 751114 h 2881993"/>
              <a:gd name="connsiteX13" fmla="*/ 236764 w 2429992"/>
              <a:gd name="connsiteY13" fmla="*/ 1224643 h 2881993"/>
              <a:gd name="connsiteX14" fmla="*/ 220436 w 2429992"/>
              <a:gd name="connsiteY14" fmla="*/ 1281793 h 2881993"/>
              <a:gd name="connsiteX15" fmla="*/ 212271 w 2429992"/>
              <a:gd name="connsiteY15" fmla="*/ 1314450 h 2881993"/>
              <a:gd name="connsiteX16" fmla="*/ 187779 w 2429992"/>
              <a:gd name="connsiteY16" fmla="*/ 1371600 h 2881993"/>
              <a:gd name="connsiteX17" fmla="*/ 195943 w 2429992"/>
              <a:gd name="connsiteY17" fmla="*/ 1592035 h 2881993"/>
              <a:gd name="connsiteX18" fmla="*/ 155121 w 2429992"/>
              <a:gd name="connsiteY18" fmla="*/ 1665514 h 2881993"/>
              <a:gd name="connsiteX19" fmla="*/ 138793 w 2429992"/>
              <a:gd name="connsiteY19" fmla="*/ 1698171 h 2881993"/>
              <a:gd name="connsiteX20" fmla="*/ 179614 w 2429992"/>
              <a:gd name="connsiteY20" fmla="*/ 1820635 h 2881993"/>
              <a:gd name="connsiteX21" fmla="*/ 220436 w 2429992"/>
              <a:gd name="connsiteY21" fmla="*/ 1828800 h 2881993"/>
              <a:gd name="connsiteX22" fmla="*/ 498021 w 2429992"/>
              <a:gd name="connsiteY22" fmla="*/ 1804307 h 2881993"/>
              <a:gd name="connsiteX23" fmla="*/ 530679 w 2429992"/>
              <a:gd name="connsiteY23" fmla="*/ 1787978 h 2881993"/>
              <a:gd name="connsiteX24" fmla="*/ 587829 w 2429992"/>
              <a:gd name="connsiteY24" fmla="*/ 1738993 h 2881993"/>
              <a:gd name="connsiteX25" fmla="*/ 620486 w 2429992"/>
              <a:gd name="connsiteY25" fmla="*/ 1714500 h 2881993"/>
              <a:gd name="connsiteX26" fmla="*/ 661307 w 2429992"/>
              <a:gd name="connsiteY26" fmla="*/ 1673678 h 2881993"/>
              <a:gd name="connsiteX27" fmla="*/ 685800 w 2429992"/>
              <a:gd name="connsiteY27" fmla="*/ 1657350 h 2881993"/>
              <a:gd name="connsiteX28" fmla="*/ 718457 w 2429992"/>
              <a:gd name="connsiteY28" fmla="*/ 1632857 h 2881993"/>
              <a:gd name="connsiteX29" fmla="*/ 775607 w 2429992"/>
              <a:gd name="connsiteY29" fmla="*/ 1600200 h 2881993"/>
              <a:gd name="connsiteX30" fmla="*/ 824593 w 2429992"/>
              <a:gd name="connsiteY30" fmla="*/ 1592035 h 2881993"/>
              <a:gd name="connsiteX31" fmla="*/ 865414 w 2429992"/>
              <a:gd name="connsiteY31" fmla="*/ 1575707 h 2881993"/>
              <a:gd name="connsiteX32" fmla="*/ 1012371 w 2429992"/>
              <a:gd name="connsiteY32" fmla="*/ 1559378 h 2881993"/>
              <a:gd name="connsiteX33" fmla="*/ 1510393 w 2429992"/>
              <a:gd name="connsiteY33" fmla="*/ 1567543 h 2881993"/>
              <a:gd name="connsiteX34" fmla="*/ 1534886 w 2429992"/>
              <a:gd name="connsiteY34" fmla="*/ 1575707 h 2881993"/>
              <a:gd name="connsiteX35" fmla="*/ 1567543 w 2429992"/>
              <a:gd name="connsiteY35" fmla="*/ 1583871 h 2881993"/>
              <a:gd name="connsiteX36" fmla="*/ 1592036 w 2429992"/>
              <a:gd name="connsiteY36" fmla="*/ 1600200 h 2881993"/>
              <a:gd name="connsiteX37" fmla="*/ 1681843 w 2429992"/>
              <a:gd name="connsiteY37" fmla="*/ 1624693 h 2881993"/>
              <a:gd name="connsiteX38" fmla="*/ 1755321 w 2429992"/>
              <a:gd name="connsiteY38" fmla="*/ 1649185 h 2881993"/>
              <a:gd name="connsiteX39" fmla="*/ 1877786 w 2429992"/>
              <a:gd name="connsiteY39" fmla="*/ 1681843 h 2881993"/>
              <a:gd name="connsiteX40" fmla="*/ 1943100 w 2429992"/>
              <a:gd name="connsiteY40" fmla="*/ 1714500 h 2881993"/>
              <a:gd name="connsiteX41" fmla="*/ 2008414 w 2429992"/>
              <a:gd name="connsiteY41" fmla="*/ 1747157 h 2881993"/>
              <a:gd name="connsiteX42" fmla="*/ 2049236 w 2429992"/>
              <a:gd name="connsiteY42" fmla="*/ 1763485 h 2881993"/>
              <a:gd name="connsiteX43" fmla="*/ 2081893 w 2429992"/>
              <a:gd name="connsiteY43" fmla="*/ 1779814 h 2881993"/>
              <a:gd name="connsiteX44" fmla="*/ 2106386 w 2429992"/>
              <a:gd name="connsiteY44" fmla="*/ 1796143 h 2881993"/>
              <a:gd name="connsiteX45" fmla="*/ 2171700 w 2429992"/>
              <a:gd name="connsiteY45" fmla="*/ 1820635 h 2881993"/>
              <a:gd name="connsiteX46" fmla="*/ 2204357 w 2429992"/>
              <a:gd name="connsiteY46" fmla="*/ 1853293 h 2881993"/>
              <a:gd name="connsiteX47" fmla="*/ 2245179 w 2429992"/>
              <a:gd name="connsiteY47" fmla="*/ 1869621 h 2881993"/>
              <a:gd name="connsiteX48" fmla="*/ 2294164 w 2429992"/>
              <a:gd name="connsiteY48" fmla="*/ 1934935 h 2881993"/>
              <a:gd name="connsiteX49" fmla="*/ 2334986 w 2429992"/>
              <a:gd name="connsiteY49" fmla="*/ 2032907 h 2881993"/>
              <a:gd name="connsiteX50" fmla="*/ 2351314 w 2429992"/>
              <a:gd name="connsiteY50" fmla="*/ 2081893 h 2881993"/>
              <a:gd name="connsiteX51" fmla="*/ 2359479 w 2429992"/>
              <a:gd name="connsiteY51" fmla="*/ 2367643 h 2881993"/>
              <a:gd name="connsiteX52" fmla="*/ 2383971 w 2429992"/>
              <a:gd name="connsiteY52" fmla="*/ 2383971 h 2881993"/>
              <a:gd name="connsiteX53" fmla="*/ 2400300 w 2429992"/>
              <a:gd name="connsiteY53" fmla="*/ 2424793 h 2881993"/>
              <a:gd name="connsiteX54" fmla="*/ 2416629 w 2429992"/>
              <a:gd name="connsiteY54" fmla="*/ 2449285 h 2881993"/>
              <a:gd name="connsiteX55" fmla="*/ 2416629 w 2429992"/>
              <a:gd name="connsiteY55" fmla="*/ 2628900 h 2881993"/>
              <a:gd name="connsiteX56" fmla="*/ 2351314 w 2429992"/>
              <a:gd name="connsiteY56" fmla="*/ 2661557 h 2881993"/>
              <a:gd name="connsiteX57" fmla="*/ 2294164 w 2429992"/>
              <a:gd name="connsiteY57" fmla="*/ 2694214 h 2881993"/>
              <a:gd name="connsiteX58" fmla="*/ 2245179 w 2429992"/>
              <a:gd name="connsiteY58" fmla="*/ 2735035 h 2881993"/>
              <a:gd name="connsiteX59" fmla="*/ 2204357 w 2429992"/>
              <a:gd name="connsiteY59" fmla="*/ 2759528 h 2881993"/>
              <a:gd name="connsiteX60" fmla="*/ 2163536 w 2429992"/>
              <a:gd name="connsiteY60" fmla="*/ 2792185 h 2881993"/>
              <a:gd name="connsiteX61" fmla="*/ 2122714 w 2429992"/>
              <a:gd name="connsiteY61" fmla="*/ 2808514 h 2881993"/>
              <a:gd name="connsiteX62" fmla="*/ 2073729 w 2429992"/>
              <a:gd name="connsiteY62" fmla="*/ 2841171 h 2881993"/>
              <a:gd name="connsiteX63" fmla="*/ 2049236 w 2429992"/>
              <a:gd name="connsiteY63" fmla="*/ 2881993 h 2881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429992" h="2881993">
                <a:moveTo>
                  <a:pt x="0" y="0"/>
                </a:moveTo>
                <a:cubicBezTo>
                  <a:pt x="31169" y="109089"/>
                  <a:pt x="-1043" y="5453"/>
                  <a:pt x="40821" y="114300"/>
                </a:cubicBezTo>
                <a:cubicBezTo>
                  <a:pt x="47000" y="130364"/>
                  <a:pt x="57150" y="163285"/>
                  <a:pt x="57150" y="163285"/>
                </a:cubicBezTo>
                <a:cubicBezTo>
                  <a:pt x="59871" y="187778"/>
                  <a:pt x="61470" y="212422"/>
                  <a:pt x="65314" y="236764"/>
                </a:cubicBezTo>
                <a:cubicBezTo>
                  <a:pt x="69642" y="264178"/>
                  <a:pt x="81643" y="318407"/>
                  <a:pt x="81643" y="318407"/>
                </a:cubicBezTo>
                <a:cubicBezTo>
                  <a:pt x="84364" y="367393"/>
                  <a:pt x="84580" y="416582"/>
                  <a:pt x="89807" y="465364"/>
                </a:cubicBezTo>
                <a:cubicBezTo>
                  <a:pt x="92764" y="492959"/>
                  <a:pt x="88799" y="525335"/>
                  <a:pt x="106136" y="547007"/>
                </a:cubicBezTo>
                <a:lnTo>
                  <a:pt x="138793" y="587828"/>
                </a:lnTo>
                <a:cubicBezTo>
                  <a:pt x="159313" y="649392"/>
                  <a:pt x="131632" y="573507"/>
                  <a:pt x="163286" y="636814"/>
                </a:cubicBezTo>
                <a:cubicBezTo>
                  <a:pt x="167135" y="644511"/>
                  <a:pt x="167180" y="653835"/>
                  <a:pt x="171450" y="661307"/>
                </a:cubicBezTo>
                <a:cubicBezTo>
                  <a:pt x="178201" y="673121"/>
                  <a:pt x="189335" y="682069"/>
                  <a:pt x="195943" y="693964"/>
                </a:cubicBezTo>
                <a:cubicBezTo>
                  <a:pt x="203060" y="706775"/>
                  <a:pt x="202734" y="723658"/>
                  <a:pt x="212271" y="734785"/>
                </a:cubicBezTo>
                <a:cubicBezTo>
                  <a:pt x="220192" y="744026"/>
                  <a:pt x="234043" y="745671"/>
                  <a:pt x="244929" y="751114"/>
                </a:cubicBezTo>
                <a:cubicBezTo>
                  <a:pt x="242207" y="908957"/>
                  <a:pt x="244042" y="1066944"/>
                  <a:pt x="236764" y="1224643"/>
                </a:cubicBezTo>
                <a:cubicBezTo>
                  <a:pt x="235851" y="1244434"/>
                  <a:pt x="225649" y="1262679"/>
                  <a:pt x="220436" y="1281793"/>
                </a:cubicBezTo>
                <a:cubicBezTo>
                  <a:pt x="217484" y="1292618"/>
                  <a:pt x="216211" y="1303944"/>
                  <a:pt x="212271" y="1314450"/>
                </a:cubicBezTo>
                <a:cubicBezTo>
                  <a:pt x="151765" y="1475799"/>
                  <a:pt x="228309" y="1250004"/>
                  <a:pt x="187779" y="1371600"/>
                </a:cubicBezTo>
                <a:cubicBezTo>
                  <a:pt x="190500" y="1445078"/>
                  <a:pt x="198240" y="1518542"/>
                  <a:pt x="195943" y="1592035"/>
                </a:cubicBezTo>
                <a:cubicBezTo>
                  <a:pt x="194995" y="1622356"/>
                  <a:pt x="169434" y="1642613"/>
                  <a:pt x="155121" y="1665514"/>
                </a:cubicBezTo>
                <a:cubicBezTo>
                  <a:pt x="148671" y="1675835"/>
                  <a:pt x="144236" y="1687285"/>
                  <a:pt x="138793" y="1698171"/>
                </a:cubicBezTo>
                <a:cubicBezTo>
                  <a:pt x="145420" y="1784331"/>
                  <a:pt x="116067" y="1799453"/>
                  <a:pt x="179614" y="1820635"/>
                </a:cubicBezTo>
                <a:cubicBezTo>
                  <a:pt x="192779" y="1825023"/>
                  <a:pt x="206829" y="1826078"/>
                  <a:pt x="220436" y="1828800"/>
                </a:cubicBezTo>
                <a:cubicBezTo>
                  <a:pt x="312964" y="1820636"/>
                  <a:pt x="405927" y="1816425"/>
                  <a:pt x="498021" y="1804307"/>
                </a:cubicBezTo>
                <a:cubicBezTo>
                  <a:pt x="510088" y="1802719"/>
                  <a:pt x="520112" y="1794016"/>
                  <a:pt x="530679" y="1787978"/>
                </a:cubicBezTo>
                <a:cubicBezTo>
                  <a:pt x="566667" y="1767413"/>
                  <a:pt x="550293" y="1771837"/>
                  <a:pt x="587829" y="1738993"/>
                </a:cubicBezTo>
                <a:cubicBezTo>
                  <a:pt x="598069" y="1730033"/>
                  <a:pt x="610316" y="1723540"/>
                  <a:pt x="620486" y="1714500"/>
                </a:cubicBezTo>
                <a:cubicBezTo>
                  <a:pt x="634869" y="1701715"/>
                  <a:pt x="646825" y="1686350"/>
                  <a:pt x="661307" y="1673678"/>
                </a:cubicBezTo>
                <a:cubicBezTo>
                  <a:pt x="668691" y="1667217"/>
                  <a:pt x="677815" y="1663053"/>
                  <a:pt x="685800" y="1657350"/>
                </a:cubicBezTo>
                <a:cubicBezTo>
                  <a:pt x="696873" y="1649441"/>
                  <a:pt x="707384" y="1640766"/>
                  <a:pt x="718457" y="1632857"/>
                </a:cubicBezTo>
                <a:cubicBezTo>
                  <a:pt x="732972" y="1622489"/>
                  <a:pt x="759109" y="1605149"/>
                  <a:pt x="775607" y="1600200"/>
                </a:cubicBezTo>
                <a:cubicBezTo>
                  <a:pt x="791463" y="1595443"/>
                  <a:pt x="808264" y="1594757"/>
                  <a:pt x="824593" y="1592035"/>
                </a:cubicBezTo>
                <a:cubicBezTo>
                  <a:pt x="838200" y="1586592"/>
                  <a:pt x="851511" y="1580341"/>
                  <a:pt x="865414" y="1575707"/>
                </a:cubicBezTo>
                <a:cubicBezTo>
                  <a:pt x="912945" y="1559864"/>
                  <a:pt x="962392" y="1562948"/>
                  <a:pt x="1012371" y="1559378"/>
                </a:cubicBezTo>
                <a:lnTo>
                  <a:pt x="1510393" y="1567543"/>
                </a:lnTo>
                <a:cubicBezTo>
                  <a:pt x="1518995" y="1567812"/>
                  <a:pt x="1526611" y="1573343"/>
                  <a:pt x="1534886" y="1575707"/>
                </a:cubicBezTo>
                <a:cubicBezTo>
                  <a:pt x="1545675" y="1578789"/>
                  <a:pt x="1556657" y="1581150"/>
                  <a:pt x="1567543" y="1583871"/>
                </a:cubicBezTo>
                <a:cubicBezTo>
                  <a:pt x="1575707" y="1589314"/>
                  <a:pt x="1582848" y="1596755"/>
                  <a:pt x="1592036" y="1600200"/>
                </a:cubicBezTo>
                <a:cubicBezTo>
                  <a:pt x="1663720" y="1627082"/>
                  <a:pt x="1602346" y="1584946"/>
                  <a:pt x="1681843" y="1624693"/>
                </a:cubicBezTo>
                <a:cubicBezTo>
                  <a:pt x="1745421" y="1656481"/>
                  <a:pt x="1681462" y="1628082"/>
                  <a:pt x="1755321" y="1649185"/>
                </a:cubicBezTo>
                <a:cubicBezTo>
                  <a:pt x="1880183" y="1684860"/>
                  <a:pt x="1780457" y="1665620"/>
                  <a:pt x="1877786" y="1681843"/>
                </a:cubicBezTo>
                <a:cubicBezTo>
                  <a:pt x="1924502" y="1712986"/>
                  <a:pt x="1878189" y="1684541"/>
                  <a:pt x="1943100" y="1714500"/>
                </a:cubicBezTo>
                <a:cubicBezTo>
                  <a:pt x="1965201" y="1724700"/>
                  <a:pt x="1985814" y="1738117"/>
                  <a:pt x="2008414" y="1747157"/>
                </a:cubicBezTo>
                <a:cubicBezTo>
                  <a:pt x="2022021" y="1752600"/>
                  <a:pt x="2035844" y="1757533"/>
                  <a:pt x="2049236" y="1763485"/>
                </a:cubicBezTo>
                <a:cubicBezTo>
                  <a:pt x="2060358" y="1768428"/>
                  <a:pt x="2071326" y="1773776"/>
                  <a:pt x="2081893" y="1779814"/>
                </a:cubicBezTo>
                <a:cubicBezTo>
                  <a:pt x="2090412" y="1784682"/>
                  <a:pt x="2097610" y="1791755"/>
                  <a:pt x="2106386" y="1796143"/>
                </a:cubicBezTo>
                <a:cubicBezTo>
                  <a:pt x="2125910" y="1805905"/>
                  <a:pt x="2150502" y="1813569"/>
                  <a:pt x="2171700" y="1820635"/>
                </a:cubicBezTo>
                <a:cubicBezTo>
                  <a:pt x="2182586" y="1831521"/>
                  <a:pt x="2191548" y="1844753"/>
                  <a:pt x="2204357" y="1853293"/>
                </a:cubicBezTo>
                <a:cubicBezTo>
                  <a:pt x="2216551" y="1861422"/>
                  <a:pt x="2234335" y="1859763"/>
                  <a:pt x="2245179" y="1869621"/>
                </a:cubicBezTo>
                <a:cubicBezTo>
                  <a:pt x="2265316" y="1887927"/>
                  <a:pt x="2294164" y="1934935"/>
                  <a:pt x="2294164" y="1934935"/>
                </a:cubicBezTo>
                <a:cubicBezTo>
                  <a:pt x="2336505" y="2061954"/>
                  <a:pt x="2281330" y="1904130"/>
                  <a:pt x="2334986" y="2032907"/>
                </a:cubicBezTo>
                <a:cubicBezTo>
                  <a:pt x="2341606" y="2048795"/>
                  <a:pt x="2345871" y="2065564"/>
                  <a:pt x="2351314" y="2081893"/>
                </a:cubicBezTo>
                <a:cubicBezTo>
                  <a:pt x="2354036" y="2177143"/>
                  <a:pt x="2349237" y="2272906"/>
                  <a:pt x="2359479" y="2367643"/>
                </a:cubicBezTo>
                <a:cubicBezTo>
                  <a:pt x="2360534" y="2377398"/>
                  <a:pt x="2378268" y="2375987"/>
                  <a:pt x="2383971" y="2383971"/>
                </a:cubicBezTo>
                <a:cubicBezTo>
                  <a:pt x="2392489" y="2395897"/>
                  <a:pt x="2393746" y="2411685"/>
                  <a:pt x="2400300" y="2424793"/>
                </a:cubicBezTo>
                <a:cubicBezTo>
                  <a:pt x="2404688" y="2433569"/>
                  <a:pt x="2411186" y="2441121"/>
                  <a:pt x="2416629" y="2449285"/>
                </a:cubicBezTo>
                <a:cubicBezTo>
                  <a:pt x="2426118" y="2506220"/>
                  <a:pt x="2441236" y="2574217"/>
                  <a:pt x="2416629" y="2628900"/>
                </a:cubicBezTo>
                <a:cubicBezTo>
                  <a:pt x="2406640" y="2651097"/>
                  <a:pt x="2372340" y="2649292"/>
                  <a:pt x="2351314" y="2661557"/>
                </a:cubicBezTo>
                <a:cubicBezTo>
                  <a:pt x="2285410" y="2700001"/>
                  <a:pt x="2348239" y="2676190"/>
                  <a:pt x="2294164" y="2694214"/>
                </a:cubicBezTo>
                <a:cubicBezTo>
                  <a:pt x="2277836" y="2707821"/>
                  <a:pt x="2262369" y="2722534"/>
                  <a:pt x="2245179" y="2735035"/>
                </a:cubicBezTo>
                <a:cubicBezTo>
                  <a:pt x="2232345" y="2744369"/>
                  <a:pt x="2216405" y="2749201"/>
                  <a:pt x="2204357" y="2759528"/>
                </a:cubicBezTo>
                <a:cubicBezTo>
                  <a:pt x="2151786" y="2804589"/>
                  <a:pt x="2224938" y="2769159"/>
                  <a:pt x="2163536" y="2792185"/>
                </a:cubicBezTo>
                <a:cubicBezTo>
                  <a:pt x="2149814" y="2797331"/>
                  <a:pt x="2135580" y="2801496"/>
                  <a:pt x="2122714" y="2808514"/>
                </a:cubicBezTo>
                <a:cubicBezTo>
                  <a:pt x="2105486" y="2817911"/>
                  <a:pt x="2073729" y="2841171"/>
                  <a:pt x="2073729" y="2841171"/>
                </a:cubicBezTo>
                <a:cubicBezTo>
                  <a:pt x="2054024" y="2870727"/>
                  <a:pt x="2061788" y="2856887"/>
                  <a:pt x="2049236" y="2881993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D50E390-45CD-361C-EBC5-15090E3FD615}"/>
              </a:ext>
            </a:extLst>
          </p:cNvPr>
          <p:cNvSpPr txBox="1"/>
          <p:nvPr/>
        </p:nvSpPr>
        <p:spPr>
          <a:xfrm rot="20078078">
            <a:off x="4893251" y="4118250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16,17ctf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4E8809C-ADDC-14E5-29F1-C0379E1868A1}"/>
              </a:ext>
            </a:extLst>
          </p:cNvPr>
          <p:cNvCxnSpPr>
            <a:cxnSpLocks/>
          </p:cNvCxnSpPr>
          <p:nvPr/>
        </p:nvCxnSpPr>
        <p:spPr>
          <a:xfrm flipH="1" flipV="1">
            <a:off x="5063803" y="4396935"/>
            <a:ext cx="32201" cy="1569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83916622-0F36-6DCC-DAD4-07A88EF34739}"/>
              </a:ext>
            </a:extLst>
          </p:cNvPr>
          <p:cNvSpPr txBox="1"/>
          <p:nvPr/>
        </p:nvSpPr>
        <p:spPr>
          <a:xfrm>
            <a:off x="4782010" y="4490247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18ctf</a:t>
            </a:r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14E11521-CDD1-945F-2962-24A4E347BD21}"/>
              </a:ext>
            </a:extLst>
          </p:cNvPr>
          <p:cNvSpPr/>
          <p:nvPr/>
        </p:nvSpPr>
        <p:spPr>
          <a:xfrm>
            <a:off x="3657600" y="2219351"/>
            <a:ext cx="4375355" cy="2578791"/>
          </a:xfrm>
          <a:custGeom>
            <a:avLst/>
            <a:gdLst>
              <a:gd name="connsiteX0" fmla="*/ 4375355 w 4375355"/>
              <a:gd name="connsiteY0" fmla="*/ 2578791 h 2578791"/>
              <a:gd name="connsiteX1" fmla="*/ 4326194 w 4375355"/>
              <a:gd name="connsiteY1" fmla="*/ 2559126 h 2578791"/>
              <a:gd name="connsiteX2" fmla="*/ 4218039 w 4375355"/>
              <a:gd name="connsiteY2" fmla="*/ 2490301 h 2578791"/>
              <a:gd name="connsiteX3" fmla="*/ 4188542 w 4375355"/>
              <a:gd name="connsiteY3" fmla="*/ 2470636 h 2578791"/>
              <a:gd name="connsiteX4" fmla="*/ 4149213 w 4375355"/>
              <a:gd name="connsiteY4" fmla="*/ 2431307 h 2578791"/>
              <a:gd name="connsiteX5" fmla="*/ 4041058 w 4375355"/>
              <a:gd name="connsiteY5" fmla="*/ 2352649 h 2578791"/>
              <a:gd name="connsiteX6" fmla="*/ 4011561 w 4375355"/>
              <a:gd name="connsiteY6" fmla="*/ 2303488 h 2578791"/>
              <a:gd name="connsiteX7" fmla="*/ 3982065 w 4375355"/>
              <a:gd name="connsiteY7" fmla="*/ 2264159 h 2578791"/>
              <a:gd name="connsiteX8" fmla="*/ 3932903 w 4375355"/>
              <a:gd name="connsiteY8" fmla="*/ 2156004 h 2578791"/>
              <a:gd name="connsiteX9" fmla="*/ 3923071 w 4375355"/>
              <a:gd name="connsiteY9" fmla="*/ 2116675 h 2578791"/>
              <a:gd name="connsiteX10" fmla="*/ 3834581 w 4375355"/>
              <a:gd name="connsiteY10" fmla="*/ 2047849 h 2578791"/>
              <a:gd name="connsiteX11" fmla="*/ 3775587 w 4375355"/>
              <a:gd name="connsiteY11" fmla="*/ 1988855 h 2578791"/>
              <a:gd name="connsiteX12" fmla="*/ 3736258 w 4375355"/>
              <a:gd name="connsiteY12" fmla="*/ 1949526 h 2578791"/>
              <a:gd name="connsiteX13" fmla="*/ 3706761 w 4375355"/>
              <a:gd name="connsiteY13" fmla="*/ 1910197 h 2578791"/>
              <a:gd name="connsiteX14" fmla="*/ 3657600 w 4375355"/>
              <a:gd name="connsiteY14" fmla="*/ 1870868 h 2578791"/>
              <a:gd name="connsiteX15" fmla="*/ 3559277 w 4375355"/>
              <a:gd name="connsiteY15" fmla="*/ 1772546 h 2578791"/>
              <a:gd name="connsiteX16" fmla="*/ 3510116 w 4375355"/>
              <a:gd name="connsiteY16" fmla="*/ 1713552 h 2578791"/>
              <a:gd name="connsiteX17" fmla="*/ 3480619 w 4375355"/>
              <a:gd name="connsiteY17" fmla="*/ 1674223 h 2578791"/>
              <a:gd name="connsiteX18" fmla="*/ 3421626 w 4375355"/>
              <a:gd name="connsiteY18" fmla="*/ 1644726 h 2578791"/>
              <a:gd name="connsiteX19" fmla="*/ 3392129 w 4375355"/>
              <a:gd name="connsiteY19" fmla="*/ 1615230 h 2578791"/>
              <a:gd name="connsiteX20" fmla="*/ 3362632 w 4375355"/>
              <a:gd name="connsiteY20" fmla="*/ 1605397 h 2578791"/>
              <a:gd name="connsiteX21" fmla="*/ 3313471 w 4375355"/>
              <a:gd name="connsiteY21" fmla="*/ 1585733 h 2578791"/>
              <a:gd name="connsiteX22" fmla="*/ 3264310 w 4375355"/>
              <a:gd name="connsiteY22" fmla="*/ 1556236 h 2578791"/>
              <a:gd name="connsiteX23" fmla="*/ 3234813 w 4375355"/>
              <a:gd name="connsiteY23" fmla="*/ 1536572 h 2578791"/>
              <a:gd name="connsiteX24" fmla="*/ 3146323 w 4375355"/>
              <a:gd name="connsiteY24" fmla="*/ 1507075 h 2578791"/>
              <a:gd name="connsiteX25" fmla="*/ 3106994 w 4375355"/>
              <a:gd name="connsiteY25" fmla="*/ 1477578 h 2578791"/>
              <a:gd name="connsiteX26" fmla="*/ 3038168 w 4375355"/>
              <a:gd name="connsiteY26" fmla="*/ 1457914 h 2578791"/>
              <a:gd name="connsiteX27" fmla="*/ 2930013 w 4375355"/>
              <a:gd name="connsiteY27" fmla="*/ 1418584 h 2578791"/>
              <a:gd name="connsiteX28" fmla="*/ 2595716 w 4375355"/>
              <a:gd name="connsiteY28" fmla="*/ 1408752 h 2578791"/>
              <a:gd name="connsiteX29" fmla="*/ 2399071 w 4375355"/>
              <a:gd name="connsiteY29" fmla="*/ 1389088 h 2578791"/>
              <a:gd name="connsiteX30" fmla="*/ 2281084 w 4375355"/>
              <a:gd name="connsiteY30" fmla="*/ 1408752 h 2578791"/>
              <a:gd name="connsiteX31" fmla="*/ 2163097 w 4375355"/>
              <a:gd name="connsiteY31" fmla="*/ 1428417 h 2578791"/>
              <a:gd name="connsiteX32" fmla="*/ 2133600 w 4375355"/>
              <a:gd name="connsiteY32" fmla="*/ 1438249 h 2578791"/>
              <a:gd name="connsiteX33" fmla="*/ 1986116 w 4375355"/>
              <a:gd name="connsiteY33" fmla="*/ 1448081 h 2578791"/>
              <a:gd name="connsiteX34" fmla="*/ 1838632 w 4375355"/>
              <a:gd name="connsiteY34" fmla="*/ 1467746 h 2578791"/>
              <a:gd name="connsiteX35" fmla="*/ 1740310 w 4375355"/>
              <a:gd name="connsiteY35" fmla="*/ 1487410 h 2578791"/>
              <a:gd name="connsiteX36" fmla="*/ 1661652 w 4375355"/>
              <a:gd name="connsiteY36" fmla="*/ 1497243 h 2578791"/>
              <a:gd name="connsiteX37" fmla="*/ 1465006 w 4375355"/>
              <a:gd name="connsiteY37" fmla="*/ 1526739 h 2578791"/>
              <a:gd name="connsiteX38" fmla="*/ 1386348 w 4375355"/>
              <a:gd name="connsiteY38" fmla="*/ 1556236 h 2578791"/>
              <a:gd name="connsiteX39" fmla="*/ 1317523 w 4375355"/>
              <a:gd name="connsiteY39" fmla="*/ 1585733 h 2578791"/>
              <a:gd name="connsiteX40" fmla="*/ 1032387 w 4375355"/>
              <a:gd name="connsiteY40" fmla="*/ 1566068 h 2578791"/>
              <a:gd name="connsiteX41" fmla="*/ 1012723 w 4375355"/>
              <a:gd name="connsiteY41" fmla="*/ 1526739 h 2578791"/>
              <a:gd name="connsiteX42" fmla="*/ 1002890 w 4375355"/>
              <a:gd name="connsiteY42" fmla="*/ 1438249 h 2578791"/>
              <a:gd name="connsiteX43" fmla="*/ 914400 w 4375355"/>
              <a:gd name="connsiteY43" fmla="*/ 1359591 h 2578791"/>
              <a:gd name="connsiteX44" fmla="*/ 904568 w 4375355"/>
              <a:gd name="connsiteY44" fmla="*/ 1330094 h 2578791"/>
              <a:gd name="connsiteX45" fmla="*/ 835742 w 4375355"/>
              <a:gd name="connsiteY45" fmla="*/ 1261268 h 2578791"/>
              <a:gd name="connsiteX46" fmla="*/ 757084 w 4375355"/>
              <a:gd name="connsiteY46" fmla="*/ 1192443 h 2578791"/>
              <a:gd name="connsiteX47" fmla="*/ 688258 w 4375355"/>
              <a:gd name="connsiteY47" fmla="*/ 1113784 h 2578791"/>
              <a:gd name="connsiteX48" fmla="*/ 668594 w 4375355"/>
              <a:gd name="connsiteY48" fmla="*/ 1064623 h 2578791"/>
              <a:gd name="connsiteX49" fmla="*/ 648929 w 4375355"/>
              <a:gd name="connsiteY49" fmla="*/ 1035126 h 2578791"/>
              <a:gd name="connsiteX50" fmla="*/ 619432 w 4375355"/>
              <a:gd name="connsiteY50" fmla="*/ 966301 h 2578791"/>
              <a:gd name="connsiteX51" fmla="*/ 530942 w 4375355"/>
              <a:gd name="connsiteY51" fmla="*/ 838481 h 2578791"/>
              <a:gd name="connsiteX52" fmla="*/ 481781 w 4375355"/>
              <a:gd name="connsiteY52" fmla="*/ 651668 h 2578791"/>
              <a:gd name="connsiteX53" fmla="*/ 471948 w 4375355"/>
              <a:gd name="connsiteY53" fmla="*/ 573010 h 2578791"/>
              <a:gd name="connsiteX54" fmla="*/ 432619 w 4375355"/>
              <a:gd name="connsiteY54" fmla="*/ 474688 h 2578791"/>
              <a:gd name="connsiteX55" fmla="*/ 403123 w 4375355"/>
              <a:gd name="connsiteY55" fmla="*/ 396030 h 2578791"/>
              <a:gd name="connsiteX56" fmla="*/ 393290 w 4375355"/>
              <a:gd name="connsiteY56" fmla="*/ 366533 h 2578791"/>
              <a:gd name="connsiteX57" fmla="*/ 294968 w 4375355"/>
              <a:gd name="connsiteY57" fmla="*/ 258378 h 2578791"/>
              <a:gd name="connsiteX58" fmla="*/ 285135 w 4375355"/>
              <a:gd name="connsiteY58" fmla="*/ 228881 h 2578791"/>
              <a:gd name="connsiteX59" fmla="*/ 226142 w 4375355"/>
              <a:gd name="connsiteY59" fmla="*/ 199384 h 2578791"/>
              <a:gd name="connsiteX60" fmla="*/ 196645 w 4375355"/>
              <a:gd name="connsiteY60" fmla="*/ 169888 h 2578791"/>
              <a:gd name="connsiteX61" fmla="*/ 127819 w 4375355"/>
              <a:gd name="connsiteY61" fmla="*/ 130559 h 2578791"/>
              <a:gd name="connsiteX62" fmla="*/ 78658 w 4375355"/>
              <a:gd name="connsiteY62" fmla="*/ 91230 h 2578791"/>
              <a:gd name="connsiteX63" fmla="*/ 49161 w 4375355"/>
              <a:gd name="connsiteY63" fmla="*/ 61733 h 2578791"/>
              <a:gd name="connsiteX64" fmla="*/ 0 w 4375355"/>
              <a:gd name="connsiteY64" fmla="*/ 12572 h 2578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4375355" h="2578791">
                <a:moveTo>
                  <a:pt x="4375355" y="2578791"/>
                </a:moveTo>
                <a:cubicBezTo>
                  <a:pt x="4358968" y="2572236"/>
                  <a:pt x="4341980" y="2567019"/>
                  <a:pt x="4326194" y="2559126"/>
                </a:cubicBezTo>
                <a:cubicBezTo>
                  <a:pt x="4298412" y="2545235"/>
                  <a:pt x="4241430" y="2505895"/>
                  <a:pt x="4218039" y="2490301"/>
                </a:cubicBezTo>
                <a:cubicBezTo>
                  <a:pt x="4208207" y="2483746"/>
                  <a:pt x="4196898" y="2478992"/>
                  <a:pt x="4188542" y="2470636"/>
                </a:cubicBezTo>
                <a:cubicBezTo>
                  <a:pt x="4175432" y="2457526"/>
                  <a:pt x="4163456" y="2443176"/>
                  <a:pt x="4149213" y="2431307"/>
                </a:cubicBezTo>
                <a:cubicBezTo>
                  <a:pt x="4105162" y="2394598"/>
                  <a:pt x="4081938" y="2379903"/>
                  <a:pt x="4041058" y="2352649"/>
                </a:cubicBezTo>
                <a:cubicBezTo>
                  <a:pt x="4031226" y="2336262"/>
                  <a:pt x="4022162" y="2319389"/>
                  <a:pt x="4011561" y="2303488"/>
                </a:cubicBezTo>
                <a:cubicBezTo>
                  <a:pt x="4002471" y="2289853"/>
                  <a:pt x="3988846" y="2279077"/>
                  <a:pt x="3982065" y="2264159"/>
                </a:cubicBezTo>
                <a:cubicBezTo>
                  <a:pt x="3921651" y="2131248"/>
                  <a:pt x="4001610" y="2247613"/>
                  <a:pt x="3932903" y="2156004"/>
                </a:cubicBezTo>
                <a:cubicBezTo>
                  <a:pt x="3929626" y="2142894"/>
                  <a:pt x="3931367" y="2127342"/>
                  <a:pt x="3923071" y="2116675"/>
                </a:cubicBezTo>
                <a:cubicBezTo>
                  <a:pt x="3870991" y="2049716"/>
                  <a:pt x="3877993" y="2086438"/>
                  <a:pt x="3834581" y="2047849"/>
                </a:cubicBezTo>
                <a:cubicBezTo>
                  <a:pt x="3813796" y="2029373"/>
                  <a:pt x="3795252" y="2008520"/>
                  <a:pt x="3775587" y="1988855"/>
                </a:cubicBezTo>
                <a:cubicBezTo>
                  <a:pt x="3762477" y="1975745"/>
                  <a:pt x="3747382" y="1964358"/>
                  <a:pt x="3736258" y="1949526"/>
                </a:cubicBezTo>
                <a:cubicBezTo>
                  <a:pt x="3726426" y="1936416"/>
                  <a:pt x="3718348" y="1921784"/>
                  <a:pt x="3706761" y="1910197"/>
                </a:cubicBezTo>
                <a:cubicBezTo>
                  <a:pt x="3691922" y="1895358"/>
                  <a:pt x="3672942" y="1885187"/>
                  <a:pt x="3657600" y="1870868"/>
                </a:cubicBezTo>
                <a:cubicBezTo>
                  <a:pt x="3623716" y="1839243"/>
                  <a:pt x="3584987" y="1811112"/>
                  <a:pt x="3559277" y="1772546"/>
                </a:cubicBezTo>
                <a:cubicBezTo>
                  <a:pt x="3515819" y="1707357"/>
                  <a:pt x="3566891" y="1779790"/>
                  <a:pt x="3510116" y="1713552"/>
                </a:cubicBezTo>
                <a:cubicBezTo>
                  <a:pt x="3499451" y="1701110"/>
                  <a:pt x="3493554" y="1684284"/>
                  <a:pt x="3480619" y="1674223"/>
                </a:cubicBezTo>
                <a:cubicBezTo>
                  <a:pt x="3463265" y="1660725"/>
                  <a:pt x="3439919" y="1656921"/>
                  <a:pt x="3421626" y="1644726"/>
                </a:cubicBezTo>
                <a:cubicBezTo>
                  <a:pt x="3410057" y="1637013"/>
                  <a:pt x="3403699" y="1622943"/>
                  <a:pt x="3392129" y="1615230"/>
                </a:cubicBezTo>
                <a:cubicBezTo>
                  <a:pt x="3383505" y="1609481"/>
                  <a:pt x="3372336" y="1609036"/>
                  <a:pt x="3362632" y="1605397"/>
                </a:cubicBezTo>
                <a:cubicBezTo>
                  <a:pt x="3346106" y="1599200"/>
                  <a:pt x="3329257" y="1593626"/>
                  <a:pt x="3313471" y="1585733"/>
                </a:cubicBezTo>
                <a:cubicBezTo>
                  <a:pt x="3296378" y="1577187"/>
                  <a:pt x="3280516" y="1566364"/>
                  <a:pt x="3264310" y="1556236"/>
                </a:cubicBezTo>
                <a:cubicBezTo>
                  <a:pt x="3254289" y="1549973"/>
                  <a:pt x="3245674" y="1541227"/>
                  <a:pt x="3234813" y="1536572"/>
                </a:cubicBezTo>
                <a:cubicBezTo>
                  <a:pt x="3156864" y="1503165"/>
                  <a:pt x="3236109" y="1556956"/>
                  <a:pt x="3146323" y="1507075"/>
                </a:cubicBezTo>
                <a:cubicBezTo>
                  <a:pt x="3131998" y="1499117"/>
                  <a:pt x="3121912" y="1484359"/>
                  <a:pt x="3106994" y="1477578"/>
                </a:cubicBezTo>
                <a:cubicBezTo>
                  <a:pt x="3085273" y="1467705"/>
                  <a:pt x="3060804" y="1465459"/>
                  <a:pt x="3038168" y="1457914"/>
                </a:cubicBezTo>
                <a:cubicBezTo>
                  <a:pt x="3016597" y="1450724"/>
                  <a:pt x="2950744" y="1420139"/>
                  <a:pt x="2930013" y="1418584"/>
                </a:cubicBezTo>
                <a:cubicBezTo>
                  <a:pt x="2818845" y="1410246"/>
                  <a:pt x="2707148" y="1412029"/>
                  <a:pt x="2595716" y="1408752"/>
                </a:cubicBezTo>
                <a:cubicBezTo>
                  <a:pt x="2542315" y="1402077"/>
                  <a:pt x="2447177" y="1389088"/>
                  <a:pt x="2399071" y="1389088"/>
                </a:cubicBezTo>
                <a:cubicBezTo>
                  <a:pt x="2369519" y="1389088"/>
                  <a:pt x="2312720" y="1403169"/>
                  <a:pt x="2281084" y="1408752"/>
                </a:cubicBezTo>
                <a:cubicBezTo>
                  <a:pt x="2241819" y="1415681"/>
                  <a:pt x="2202194" y="1420598"/>
                  <a:pt x="2163097" y="1428417"/>
                </a:cubicBezTo>
                <a:cubicBezTo>
                  <a:pt x="2152934" y="1430450"/>
                  <a:pt x="2143901" y="1437105"/>
                  <a:pt x="2133600" y="1438249"/>
                </a:cubicBezTo>
                <a:cubicBezTo>
                  <a:pt x="2084631" y="1443690"/>
                  <a:pt x="2035277" y="1444804"/>
                  <a:pt x="1986116" y="1448081"/>
                </a:cubicBezTo>
                <a:cubicBezTo>
                  <a:pt x="1889662" y="1472196"/>
                  <a:pt x="2019195" y="1441952"/>
                  <a:pt x="1838632" y="1467746"/>
                </a:cubicBezTo>
                <a:cubicBezTo>
                  <a:pt x="1805545" y="1472473"/>
                  <a:pt x="1773278" y="1481915"/>
                  <a:pt x="1740310" y="1487410"/>
                </a:cubicBezTo>
                <a:cubicBezTo>
                  <a:pt x="1714246" y="1491754"/>
                  <a:pt x="1687752" y="1493122"/>
                  <a:pt x="1661652" y="1497243"/>
                </a:cubicBezTo>
                <a:cubicBezTo>
                  <a:pt x="1454084" y="1530017"/>
                  <a:pt x="1646784" y="1506542"/>
                  <a:pt x="1465006" y="1526739"/>
                </a:cubicBezTo>
                <a:cubicBezTo>
                  <a:pt x="1365189" y="1576649"/>
                  <a:pt x="1484520" y="1520537"/>
                  <a:pt x="1386348" y="1556236"/>
                </a:cubicBezTo>
                <a:cubicBezTo>
                  <a:pt x="1362891" y="1564766"/>
                  <a:pt x="1340465" y="1575901"/>
                  <a:pt x="1317523" y="1585733"/>
                </a:cubicBezTo>
                <a:cubicBezTo>
                  <a:pt x="1222478" y="1579178"/>
                  <a:pt x="1125922" y="1584172"/>
                  <a:pt x="1032387" y="1566068"/>
                </a:cubicBezTo>
                <a:cubicBezTo>
                  <a:pt x="1017997" y="1563283"/>
                  <a:pt x="1016019" y="1541021"/>
                  <a:pt x="1012723" y="1526739"/>
                </a:cubicBezTo>
                <a:cubicBezTo>
                  <a:pt x="1006050" y="1497821"/>
                  <a:pt x="1011618" y="1466615"/>
                  <a:pt x="1002890" y="1438249"/>
                </a:cubicBezTo>
                <a:cubicBezTo>
                  <a:pt x="991618" y="1401615"/>
                  <a:pt x="940294" y="1376854"/>
                  <a:pt x="914400" y="1359591"/>
                </a:cubicBezTo>
                <a:cubicBezTo>
                  <a:pt x="911123" y="1349759"/>
                  <a:pt x="911042" y="1338187"/>
                  <a:pt x="904568" y="1330094"/>
                </a:cubicBezTo>
                <a:cubicBezTo>
                  <a:pt x="884300" y="1304759"/>
                  <a:pt x="861077" y="1281536"/>
                  <a:pt x="835742" y="1261268"/>
                </a:cubicBezTo>
                <a:cubicBezTo>
                  <a:pt x="815089" y="1244746"/>
                  <a:pt x="775337" y="1215911"/>
                  <a:pt x="757084" y="1192443"/>
                </a:cubicBezTo>
                <a:cubicBezTo>
                  <a:pt x="695315" y="1113026"/>
                  <a:pt x="745362" y="1151854"/>
                  <a:pt x="688258" y="1113784"/>
                </a:cubicBezTo>
                <a:cubicBezTo>
                  <a:pt x="681703" y="1097397"/>
                  <a:pt x="676487" y="1080409"/>
                  <a:pt x="668594" y="1064623"/>
                </a:cubicBezTo>
                <a:cubicBezTo>
                  <a:pt x="663309" y="1054054"/>
                  <a:pt x="654214" y="1045695"/>
                  <a:pt x="648929" y="1035126"/>
                </a:cubicBezTo>
                <a:cubicBezTo>
                  <a:pt x="619812" y="976894"/>
                  <a:pt x="664450" y="1035875"/>
                  <a:pt x="619432" y="966301"/>
                </a:cubicBezTo>
                <a:cubicBezTo>
                  <a:pt x="591280" y="922794"/>
                  <a:pt x="530942" y="838481"/>
                  <a:pt x="530942" y="838481"/>
                </a:cubicBezTo>
                <a:cubicBezTo>
                  <a:pt x="504045" y="757791"/>
                  <a:pt x="502025" y="757947"/>
                  <a:pt x="481781" y="651668"/>
                </a:cubicBezTo>
                <a:cubicBezTo>
                  <a:pt x="476837" y="625711"/>
                  <a:pt x="479020" y="598469"/>
                  <a:pt x="471948" y="573010"/>
                </a:cubicBezTo>
                <a:cubicBezTo>
                  <a:pt x="462500" y="538999"/>
                  <a:pt x="443781" y="508175"/>
                  <a:pt x="432619" y="474688"/>
                </a:cubicBezTo>
                <a:cubicBezTo>
                  <a:pt x="410308" y="407752"/>
                  <a:pt x="438383" y="490056"/>
                  <a:pt x="403123" y="396030"/>
                </a:cubicBezTo>
                <a:cubicBezTo>
                  <a:pt x="399484" y="386326"/>
                  <a:pt x="399039" y="375157"/>
                  <a:pt x="393290" y="366533"/>
                </a:cubicBezTo>
                <a:cubicBezTo>
                  <a:pt x="336773" y="281757"/>
                  <a:pt x="349371" y="294647"/>
                  <a:pt x="294968" y="258378"/>
                </a:cubicBezTo>
                <a:cubicBezTo>
                  <a:pt x="291690" y="248546"/>
                  <a:pt x="291610" y="236974"/>
                  <a:pt x="285135" y="228881"/>
                </a:cubicBezTo>
                <a:cubicBezTo>
                  <a:pt x="271274" y="211555"/>
                  <a:pt x="245572" y="205861"/>
                  <a:pt x="226142" y="199384"/>
                </a:cubicBezTo>
                <a:cubicBezTo>
                  <a:pt x="216310" y="189552"/>
                  <a:pt x="207327" y="178790"/>
                  <a:pt x="196645" y="169888"/>
                </a:cubicBezTo>
                <a:cubicBezTo>
                  <a:pt x="156407" y="136357"/>
                  <a:pt x="175914" y="162622"/>
                  <a:pt x="127819" y="130559"/>
                </a:cubicBezTo>
                <a:cubicBezTo>
                  <a:pt x="110358" y="118918"/>
                  <a:pt x="94451" y="105049"/>
                  <a:pt x="78658" y="91230"/>
                </a:cubicBezTo>
                <a:cubicBezTo>
                  <a:pt x="68193" y="82073"/>
                  <a:pt x="57698" y="72709"/>
                  <a:pt x="49161" y="61733"/>
                </a:cubicBezTo>
                <a:cubicBezTo>
                  <a:pt x="3333" y="2811"/>
                  <a:pt x="27313" y="-14744"/>
                  <a:pt x="0" y="1257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7589E45C-3FA5-EF5A-3D59-A86A5DD49717}"/>
              </a:ext>
            </a:extLst>
          </p:cNvPr>
          <p:cNvSpPr/>
          <p:nvPr/>
        </p:nvSpPr>
        <p:spPr>
          <a:xfrm>
            <a:off x="4581200" y="3916218"/>
            <a:ext cx="230945" cy="120073"/>
          </a:xfrm>
          <a:custGeom>
            <a:avLst/>
            <a:gdLst>
              <a:gd name="connsiteX0" fmla="*/ 230945 w 230945"/>
              <a:gd name="connsiteY0" fmla="*/ 120073 h 120073"/>
              <a:gd name="connsiteX1" fmla="*/ 184764 w 230945"/>
              <a:gd name="connsiteY1" fmla="*/ 36946 h 120073"/>
              <a:gd name="connsiteX2" fmla="*/ 120109 w 230945"/>
              <a:gd name="connsiteY2" fmla="*/ 18473 h 120073"/>
              <a:gd name="connsiteX3" fmla="*/ 46218 w 230945"/>
              <a:gd name="connsiteY3" fmla="*/ 0 h 120073"/>
              <a:gd name="connsiteX4" fmla="*/ 36 w 230945"/>
              <a:gd name="connsiteY4" fmla="*/ 18473 h 120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945" h="120073">
                <a:moveTo>
                  <a:pt x="230945" y="120073"/>
                </a:moveTo>
                <a:cubicBezTo>
                  <a:pt x="222409" y="98732"/>
                  <a:pt x="207888" y="50820"/>
                  <a:pt x="184764" y="36946"/>
                </a:cubicBezTo>
                <a:cubicBezTo>
                  <a:pt x="165544" y="25414"/>
                  <a:pt x="141578" y="24914"/>
                  <a:pt x="120109" y="18473"/>
                </a:cubicBezTo>
                <a:cubicBezTo>
                  <a:pt x="63308" y="1433"/>
                  <a:pt x="124842" y="15726"/>
                  <a:pt x="46218" y="0"/>
                </a:cubicBezTo>
                <a:cubicBezTo>
                  <a:pt x="-2983" y="9841"/>
                  <a:pt x="36" y="-6462"/>
                  <a:pt x="36" y="18473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83D53E28-A45E-D865-A26E-BCA9498E4EAE}"/>
              </a:ext>
            </a:extLst>
          </p:cNvPr>
          <p:cNvSpPr/>
          <p:nvPr/>
        </p:nvSpPr>
        <p:spPr>
          <a:xfrm>
            <a:off x="4835619" y="3832409"/>
            <a:ext cx="64714" cy="1922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0EF4DA70-992E-D348-40EF-BCAC4EF72827}"/>
              </a:ext>
            </a:extLst>
          </p:cNvPr>
          <p:cNvSpPr/>
          <p:nvPr/>
        </p:nvSpPr>
        <p:spPr>
          <a:xfrm>
            <a:off x="4584807" y="3818959"/>
            <a:ext cx="286870" cy="92623"/>
          </a:xfrm>
          <a:custGeom>
            <a:avLst/>
            <a:gdLst>
              <a:gd name="connsiteX0" fmla="*/ 0 w 286870"/>
              <a:gd name="connsiteY0" fmla="*/ 92214 h 92623"/>
              <a:gd name="connsiteX1" fmla="*/ 148558 w 286870"/>
              <a:gd name="connsiteY1" fmla="*/ 81969 h 92623"/>
              <a:gd name="connsiteX2" fmla="*/ 163926 w 286870"/>
              <a:gd name="connsiteY2" fmla="*/ 79407 h 92623"/>
              <a:gd name="connsiteX3" fmla="*/ 212591 w 286870"/>
              <a:gd name="connsiteY3" fmla="*/ 66601 h 92623"/>
              <a:gd name="connsiteX4" fmla="*/ 227959 w 286870"/>
              <a:gd name="connsiteY4" fmla="*/ 58917 h 92623"/>
              <a:gd name="connsiteX5" fmla="*/ 256134 w 286870"/>
              <a:gd name="connsiteY5" fmla="*/ 38426 h 92623"/>
              <a:gd name="connsiteX6" fmla="*/ 261257 w 286870"/>
              <a:gd name="connsiteY6" fmla="*/ 30742 h 92623"/>
              <a:gd name="connsiteX7" fmla="*/ 271502 w 286870"/>
              <a:gd name="connsiteY7" fmla="*/ 20496 h 92623"/>
              <a:gd name="connsiteX8" fmla="*/ 274064 w 286870"/>
              <a:gd name="connsiteY8" fmla="*/ 12812 h 92623"/>
              <a:gd name="connsiteX9" fmla="*/ 276625 w 286870"/>
              <a:gd name="connsiteY9" fmla="*/ 2567 h 92623"/>
              <a:gd name="connsiteX10" fmla="*/ 286870 w 286870"/>
              <a:gd name="connsiteY10" fmla="*/ 6 h 92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6870" h="92623">
                <a:moveTo>
                  <a:pt x="0" y="92214"/>
                </a:moveTo>
                <a:cubicBezTo>
                  <a:pt x="178334" y="88420"/>
                  <a:pt x="69966" y="100462"/>
                  <a:pt x="148558" y="81969"/>
                </a:cubicBezTo>
                <a:cubicBezTo>
                  <a:pt x="153613" y="80779"/>
                  <a:pt x="158844" y="80477"/>
                  <a:pt x="163926" y="79407"/>
                </a:cubicBezTo>
                <a:cubicBezTo>
                  <a:pt x="176369" y="76787"/>
                  <a:pt x="198797" y="72348"/>
                  <a:pt x="212591" y="66601"/>
                </a:cubicBezTo>
                <a:cubicBezTo>
                  <a:pt x="217878" y="64398"/>
                  <a:pt x="223250" y="62177"/>
                  <a:pt x="227959" y="58917"/>
                </a:cubicBezTo>
                <a:cubicBezTo>
                  <a:pt x="266645" y="32135"/>
                  <a:pt x="230187" y="51401"/>
                  <a:pt x="256134" y="38426"/>
                </a:cubicBezTo>
                <a:cubicBezTo>
                  <a:pt x="257842" y="35865"/>
                  <a:pt x="259254" y="33079"/>
                  <a:pt x="261257" y="30742"/>
                </a:cubicBezTo>
                <a:cubicBezTo>
                  <a:pt x="264400" y="27075"/>
                  <a:pt x="268695" y="24426"/>
                  <a:pt x="271502" y="20496"/>
                </a:cubicBezTo>
                <a:cubicBezTo>
                  <a:pt x="273071" y="18299"/>
                  <a:pt x="273322" y="15408"/>
                  <a:pt x="274064" y="12812"/>
                </a:cubicBezTo>
                <a:cubicBezTo>
                  <a:pt x="275031" y="9427"/>
                  <a:pt x="274426" y="5316"/>
                  <a:pt x="276625" y="2567"/>
                </a:cubicBezTo>
                <a:cubicBezTo>
                  <a:pt x="278890" y="-264"/>
                  <a:pt x="283579" y="6"/>
                  <a:pt x="286870" y="6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1745AFF-50B7-ACC5-9AA7-6D584CD500AD}"/>
              </a:ext>
            </a:extLst>
          </p:cNvPr>
          <p:cNvSpPr txBox="1"/>
          <p:nvPr/>
        </p:nvSpPr>
        <p:spPr>
          <a:xfrm>
            <a:off x="8041150" y="5592924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2Km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395C133-8C99-C0CD-07FF-914BE9FCA5FF}"/>
              </a:ext>
            </a:extLst>
          </p:cNvPr>
          <p:cNvSpPr txBox="1"/>
          <p:nvPr/>
        </p:nvSpPr>
        <p:spPr>
          <a:xfrm>
            <a:off x="3164635" y="1869879"/>
            <a:ext cx="459151" cy="25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6Km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31296E6A-9F29-1D89-5677-93FF723921DB}"/>
              </a:ext>
            </a:extLst>
          </p:cNvPr>
          <p:cNvSpPr txBox="1"/>
          <p:nvPr/>
        </p:nvSpPr>
        <p:spPr>
          <a:xfrm>
            <a:off x="4438908" y="3719823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5Km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6382E41F-B957-6A34-90A4-5DF883C2FE4C}"/>
              </a:ext>
            </a:extLst>
          </p:cNvPr>
          <p:cNvSpPr txBox="1"/>
          <p:nvPr/>
        </p:nvSpPr>
        <p:spPr>
          <a:xfrm>
            <a:off x="7144778" y="5686470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4Km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14F1D53B-BCCB-8FE8-FE1A-662649F9A65F}"/>
              </a:ext>
            </a:extLst>
          </p:cNvPr>
          <p:cNvSpPr txBox="1"/>
          <p:nvPr/>
        </p:nvSpPr>
        <p:spPr>
          <a:xfrm>
            <a:off x="7084649" y="4155694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1Km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7C3D6D35-8A5C-CFC3-DB3E-D0853CA22A6C}"/>
              </a:ext>
            </a:extLst>
          </p:cNvPr>
          <p:cNvSpPr txBox="1"/>
          <p:nvPr/>
        </p:nvSpPr>
        <p:spPr>
          <a:xfrm>
            <a:off x="636161" y="509142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7Km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6D6CA56-970F-0701-EF20-4CAC6C142DB1}"/>
              </a:ext>
            </a:extLst>
          </p:cNvPr>
          <p:cNvSpPr txBox="1"/>
          <p:nvPr/>
        </p:nvSpPr>
        <p:spPr>
          <a:xfrm>
            <a:off x="6705770" y="6981996"/>
            <a:ext cx="425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3Km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2E728C54-7DFE-B4C5-6713-645D55F63251}"/>
              </a:ext>
            </a:extLst>
          </p:cNvPr>
          <p:cNvSpPr txBox="1"/>
          <p:nvPr/>
        </p:nvSpPr>
        <p:spPr>
          <a:xfrm>
            <a:off x="328413" y="2336083"/>
            <a:ext cx="1138453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Start B</a:t>
            </a:r>
          </a:p>
          <a:p>
            <a:r>
              <a:rPr lang="en-US" sz="1000" dirty="0"/>
              <a:t>1Ctf , </a:t>
            </a:r>
            <a:r>
              <a:rPr lang="en-US" sz="1000" dirty="0" err="1"/>
              <a:t>Ctf</a:t>
            </a:r>
            <a:r>
              <a:rPr lang="en-US" sz="1000" dirty="0"/>
              <a:t> 2</a:t>
            </a:r>
          </a:p>
          <a:p>
            <a:r>
              <a:rPr lang="en-US" sz="1000" b="1" dirty="0"/>
              <a:t>!Km</a:t>
            </a:r>
          </a:p>
          <a:p>
            <a:r>
              <a:rPr lang="en-US" sz="1000" b="1" dirty="0"/>
              <a:t>OBS 1</a:t>
            </a:r>
            <a:endParaRPr lang="en-US" sz="1000" dirty="0"/>
          </a:p>
          <a:p>
            <a:r>
              <a:rPr lang="en-US" sz="1000" dirty="0"/>
              <a:t>3ctf, 4CTF</a:t>
            </a:r>
          </a:p>
          <a:p>
            <a:r>
              <a:rPr lang="en-US" sz="1000" b="1" dirty="0"/>
              <a:t>2km</a:t>
            </a:r>
          </a:p>
          <a:p>
            <a:r>
              <a:rPr lang="en-US" sz="1000" dirty="0"/>
              <a:t>5ctf, 6CTF</a:t>
            </a:r>
          </a:p>
          <a:p>
            <a:r>
              <a:rPr lang="en-US" sz="1000" b="1" dirty="0"/>
              <a:t>OBS 2</a:t>
            </a:r>
          </a:p>
          <a:p>
            <a:r>
              <a:rPr lang="en-US" sz="1000" dirty="0"/>
              <a:t>7CTF</a:t>
            </a:r>
          </a:p>
          <a:p>
            <a:r>
              <a:rPr lang="en-US" sz="1000" b="1" dirty="0"/>
              <a:t>3km</a:t>
            </a:r>
          </a:p>
          <a:p>
            <a:r>
              <a:rPr lang="en-US" sz="1000" dirty="0"/>
              <a:t>8ctf, 9Ctf, 10Ctf</a:t>
            </a:r>
          </a:p>
          <a:p>
            <a:r>
              <a:rPr lang="en-US" sz="1000" b="1" dirty="0"/>
              <a:t>OBS3</a:t>
            </a:r>
            <a:endParaRPr lang="en-US" sz="1000" dirty="0"/>
          </a:p>
          <a:p>
            <a:r>
              <a:rPr lang="en-US" sz="1000" dirty="0"/>
              <a:t>11ctf,12Ctf, 13Ctf</a:t>
            </a:r>
          </a:p>
          <a:p>
            <a:r>
              <a:rPr lang="en-US" sz="1000" b="1" dirty="0"/>
              <a:t>4km</a:t>
            </a:r>
          </a:p>
          <a:p>
            <a:r>
              <a:rPr lang="en-US" sz="1000" b="1" dirty="0"/>
              <a:t>OBS 4</a:t>
            </a:r>
          </a:p>
          <a:p>
            <a:r>
              <a:rPr lang="en-US" sz="1000" dirty="0"/>
              <a:t>14ctf,15Ct, 16Ctf</a:t>
            </a:r>
          </a:p>
          <a:p>
            <a:r>
              <a:rPr lang="en-US" sz="1000" dirty="0"/>
              <a:t>17Ctf,18Ctf</a:t>
            </a:r>
          </a:p>
          <a:p>
            <a:r>
              <a:rPr lang="en-US" sz="1000" b="1" dirty="0"/>
              <a:t>5km</a:t>
            </a:r>
          </a:p>
          <a:p>
            <a:r>
              <a:rPr lang="en-US" sz="1000" b="1" dirty="0"/>
              <a:t>OBS 6</a:t>
            </a:r>
            <a:endParaRPr lang="en-US" sz="1000" dirty="0"/>
          </a:p>
          <a:p>
            <a:r>
              <a:rPr lang="en-US" sz="1000" dirty="0"/>
              <a:t>19Ctf,</a:t>
            </a:r>
          </a:p>
          <a:p>
            <a:r>
              <a:rPr lang="en-US" sz="1000" b="1" dirty="0"/>
              <a:t>6km</a:t>
            </a:r>
          </a:p>
          <a:p>
            <a:r>
              <a:rPr lang="en-US" sz="1000" dirty="0"/>
              <a:t>20Ctf, 21ctf, 22Ctf</a:t>
            </a:r>
          </a:p>
          <a:p>
            <a:r>
              <a:rPr lang="en-US" sz="1000" b="1" dirty="0"/>
              <a:t>OBS 7</a:t>
            </a:r>
          </a:p>
          <a:p>
            <a:r>
              <a:rPr lang="en-US" sz="1000" b="1" dirty="0"/>
              <a:t>7km</a:t>
            </a:r>
          </a:p>
          <a:p>
            <a:r>
              <a:rPr lang="en-US" sz="1000" dirty="0"/>
              <a:t>23Ctf</a:t>
            </a:r>
          </a:p>
          <a:p>
            <a:r>
              <a:rPr lang="en-US" sz="1200" b="1" dirty="0"/>
              <a:t>END B </a:t>
            </a:r>
          </a:p>
          <a:p>
            <a:endParaRPr lang="en-US" sz="1000" dirty="0"/>
          </a:p>
          <a:p>
            <a:r>
              <a:rPr lang="en-US" sz="1000" dirty="0"/>
              <a:t>Start Cool down </a:t>
            </a:r>
          </a:p>
        </p:txBody>
      </p:sp>
    </p:spTree>
    <p:extLst>
      <p:ext uri="{BB962C8B-B14F-4D97-AF65-F5344CB8AC3E}">
        <p14:creationId xmlns:p14="http://schemas.microsoft.com/office/powerpoint/2010/main" val="4288230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5933263" y="388965"/>
            <a:ext cx="19204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SECTION B</a:t>
            </a:r>
            <a:endParaRPr lang="en-US" dirty="0"/>
          </a:p>
          <a:p>
            <a:r>
              <a:rPr lang="en-US" dirty="0" err="1"/>
              <a:t>Preleiminary</a:t>
            </a:r>
            <a:endParaRPr lang="en-US" dirty="0"/>
          </a:p>
          <a:p>
            <a:r>
              <a:rPr lang="en-US" dirty="0"/>
              <a:t>6850m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28413" y="2336083"/>
            <a:ext cx="1109599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Start B</a:t>
            </a:r>
          </a:p>
          <a:p>
            <a:r>
              <a:rPr lang="en-US" sz="1000" dirty="0"/>
              <a:t>1Ctf ,</a:t>
            </a:r>
            <a:r>
              <a:rPr lang="en-US" sz="1000" dirty="0" err="1"/>
              <a:t>Ctf</a:t>
            </a:r>
            <a:r>
              <a:rPr lang="en-US" sz="1000" dirty="0"/>
              <a:t> 2</a:t>
            </a:r>
          </a:p>
          <a:p>
            <a:r>
              <a:rPr lang="en-US" sz="1000" dirty="0"/>
              <a:t>!Km</a:t>
            </a:r>
          </a:p>
          <a:p>
            <a:r>
              <a:rPr lang="en-US" sz="1000" b="1" dirty="0"/>
              <a:t>OBS 1</a:t>
            </a:r>
            <a:endParaRPr lang="en-US" sz="1000" dirty="0"/>
          </a:p>
          <a:p>
            <a:r>
              <a:rPr lang="en-US" sz="1000" dirty="0"/>
              <a:t>3ctf, 4CTF</a:t>
            </a:r>
          </a:p>
          <a:p>
            <a:r>
              <a:rPr lang="en-US" sz="1000" b="1" dirty="0"/>
              <a:t>2km</a:t>
            </a:r>
          </a:p>
          <a:p>
            <a:r>
              <a:rPr lang="en-US" sz="1000" dirty="0"/>
              <a:t>5ctf, 6CTF</a:t>
            </a:r>
          </a:p>
          <a:p>
            <a:r>
              <a:rPr lang="en-US" sz="1000" b="1" dirty="0"/>
              <a:t>OBS 2</a:t>
            </a:r>
          </a:p>
          <a:p>
            <a:r>
              <a:rPr lang="en-US" sz="1000" dirty="0"/>
              <a:t>7CTF</a:t>
            </a:r>
          </a:p>
          <a:p>
            <a:r>
              <a:rPr lang="en-US" sz="1000" b="1" dirty="0"/>
              <a:t>3km</a:t>
            </a:r>
          </a:p>
          <a:p>
            <a:r>
              <a:rPr lang="en-US" sz="1000" dirty="0"/>
              <a:t>8ctf, 9Ctf, 10Ctf</a:t>
            </a:r>
          </a:p>
          <a:p>
            <a:r>
              <a:rPr lang="en-US" sz="1000" b="1" dirty="0"/>
              <a:t>OBS3</a:t>
            </a:r>
            <a:endParaRPr lang="en-US" sz="1000" dirty="0"/>
          </a:p>
          <a:p>
            <a:r>
              <a:rPr lang="en-US" sz="1000" dirty="0"/>
              <a:t>11ctf,12Ctf, 13Ctf</a:t>
            </a:r>
          </a:p>
          <a:p>
            <a:r>
              <a:rPr lang="en-US" sz="1000" b="1" dirty="0"/>
              <a:t>4km</a:t>
            </a:r>
          </a:p>
          <a:p>
            <a:r>
              <a:rPr lang="en-US" sz="1000" b="1" dirty="0"/>
              <a:t>OBS 4</a:t>
            </a:r>
          </a:p>
          <a:p>
            <a:r>
              <a:rPr lang="en-US" sz="1000" dirty="0"/>
              <a:t>14ctf,15Ct</a:t>
            </a:r>
          </a:p>
          <a:p>
            <a:r>
              <a:rPr lang="en-US" sz="1000" dirty="0"/>
              <a:t>16ctf,17Ctf</a:t>
            </a:r>
          </a:p>
          <a:p>
            <a:r>
              <a:rPr lang="en-US" sz="1000" dirty="0"/>
              <a:t>18Ctf</a:t>
            </a:r>
          </a:p>
          <a:p>
            <a:r>
              <a:rPr lang="en-US" sz="1000" b="1" dirty="0"/>
              <a:t>5km</a:t>
            </a:r>
          </a:p>
          <a:p>
            <a:r>
              <a:rPr lang="en-US" sz="1000" dirty="0"/>
              <a:t>19Ctf,20Ctf</a:t>
            </a:r>
          </a:p>
          <a:p>
            <a:r>
              <a:rPr lang="en-US" sz="1000" b="1" dirty="0"/>
              <a:t>6km</a:t>
            </a:r>
          </a:p>
          <a:p>
            <a:r>
              <a:rPr lang="en-US" sz="1000" dirty="0"/>
              <a:t>21ctf, 22Ctf</a:t>
            </a:r>
          </a:p>
          <a:p>
            <a:r>
              <a:rPr lang="en-US" sz="1000" b="1" dirty="0"/>
              <a:t>OBS 7</a:t>
            </a:r>
          </a:p>
          <a:p>
            <a:r>
              <a:rPr lang="en-US" sz="1000" dirty="0"/>
              <a:t>23Ctf</a:t>
            </a:r>
          </a:p>
          <a:p>
            <a:r>
              <a:rPr lang="en-US" sz="1200" b="1" dirty="0"/>
              <a:t>END B </a:t>
            </a:r>
          </a:p>
          <a:p>
            <a:endParaRPr lang="en-US" sz="1000" dirty="0"/>
          </a:p>
          <a:p>
            <a:r>
              <a:rPr lang="en-US" sz="1000" dirty="0"/>
              <a:t>Start Cool down </a:t>
            </a:r>
          </a:p>
        </p:txBody>
      </p:sp>
      <p:pic>
        <p:nvPicPr>
          <p:cNvPr id="31" name="Picture 30" descr="A close up of a bicycle wheel&#10;&#10;Description automatically generated with medium confidence">
            <a:extLst>
              <a:ext uri="{FF2B5EF4-FFF2-40B4-BE49-F238E27FC236}">
                <a16:creationId xmlns:a16="http://schemas.microsoft.com/office/drawing/2014/main" id="{F3529DF2-3585-2381-3397-B217A1C26DC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10007" y="2384994"/>
            <a:ext cx="1605431" cy="1580502"/>
          </a:xfrm>
          <a:prstGeom prst="rect">
            <a:avLst/>
          </a:prstGeom>
        </p:spPr>
      </p:pic>
      <p:pic>
        <p:nvPicPr>
          <p:cNvPr id="90" name="Picture 89" descr="A picture containing text, orange, transport, wheel&#10;&#10;Description automatically generated">
            <a:extLst>
              <a:ext uri="{FF2B5EF4-FFF2-40B4-BE49-F238E27FC236}">
                <a16:creationId xmlns:a16="http://schemas.microsoft.com/office/drawing/2014/main" id="{4F06D2D6-10DD-4D8D-034D-812511518C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9570" y="8823"/>
            <a:ext cx="1950780" cy="2067827"/>
          </a:xfrm>
          <a:prstGeom prst="rect">
            <a:avLst/>
          </a:prstGeom>
        </p:spPr>
      </p:pic>
      <p:sp>
        <p:nvSpPr>
          <p:cNvPr id="4" name="Rectangles 3"/>
          <p:cNvSpPr/>
          <p:nvPr/>
        </p:nvSpPr>
        <p:spPr>
          <a:xfrm rot="16920000">
            <a:off x="2473279" y="1681718"/>
            <a:ext cx="491950" cy="135319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flipV="1">
            <a:off x="5083773" y="4398641"/>
            <a:ext cx="1695314" cy="9147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1478982" y="2418780"/>
            <a:ext cx="6286996" cy="5432360"/>
          </a:xfrm>
          <a:custGeom>
            <a:avLst/>
            <a:gdLst>
              <a:gd name="connisteX0" fmla="*/ 0 w 7325995"/>
              <a:gd name="connsiteY0" fmla="*/ 0 h 6331585"/>
              <a:gd name="connisteX1" fmla="*/ 662940 w 7325995"/>
              <a:gd name="connsiteY1" fmla="*/ 86360 h 6331585"/>
              <a:gd name="connisteX2" fmla="*/ 1087755 w 7325995"/>
              <a:gd name="connsiteY2" fmla="*/ 504190 h 6331585"/>
              <a:gd name="connisteX3" fmla="*/ 1383030 w 7325995"/>
              <a:gd name="connsiteY3" fmla="*/ 986790 h 6331585"/>
              <a:gd name="connisteX4" fmla="*/ 1556385 w 7325995"/>
              <a:gd name="connsiteY4" fmla="*/ 1318260 h 6331585"/>
              <a:gd name="connisteX5" fmla="*/ 1786890 w 7325995"/>
              <a:gd name="connsiteY5" fmla="*/ 1678305 h 6331585"/>
              <a:gd name="connisteX6" fmla="*/ 2110740 w 7325995"/>
              <a:gd name="connsiteY6" fmla="*/ 1951990 h 6331585"/>
              <a:gd name="connisteX7" fmla="*/ 2651125 w 7325995"/>
              <a:gd name="connsiteY7" fmla="*/ 2088515 h 6331585"/>
              <a:gd name="connisteX8" fmla="*/ 3155315 w 7325995"/>
              <a:gd name="connsiteY8" fmla="*/ 2074545 h 6331585"/>
              <a:gd name="connisteX9" fmla="*/ 3846830 w 7325995"/>
              <a:gd name="connsiteY9" fmla="*/ 1995170 h 6331585"/>
              <a:gd name="connisteX10" fmla="*/ 4415790 w 7325995"/>
              <a:gd name="connsiteY10" fmla="*/ 1965960 h 6331585"/>
              <a:gd name="connisteX11" fmla="*/ 5172075 w 7325995"/>
              <a:gd name="connsiteY11" fmla="*/ 1944370 h 6331585"/>
              <a:gd name="connisteX12" fmla="*/ 6014720 w 7325995"/>
              <a:gd name="connsiteY12" fmla="*/ 2023745 h 6331585"/>
              <a:gd name="connisteX13" fmla="*/ 6576695 w 7325995"/>
              <a:gd name="connsiteY13" fmla="*/ 2405380 h 6331585"/>
              <a:gd name="connisteX14" fmla="*/ 6936740 w 7325995"/>
              <a:gd name="connsiteY14" fmla="*/ 3010535 h 6331585"/>
              <a:gd name="connisteX15" fmla="*/ 7045325 w 7325995"/>
              <a:gd name="connsiteY15" fmla="*/ 3587115 h 6331585"/>
              <a:gd name="connisteX16" fmla="*/ 7073900 w 7325995"/>
              <a:gd name="connsiteY16" fmla="*/ 4465955 h 6331585"/>
              <a:gd name="connisteX17" fmla="*/ 7203440 w 7325995"/>
              <a:gd name="connsiteY17" fmla="*/ 5250815 h 6331585"/>
              <a:gd name="connisteX18" fmla="*/ 7232650 w 7325995"/>
              <a:gd name="connsiteY18" fmla="*/ 5834380 h 6331585"/>
              <a:gd name="connisteX19" fmla="*/ 7275830 w 7325995"/>
              <a:gd name="connsiteY19" fmla="*/ 6101080 h 6331585"/>
              <a:gd name="connisteX20" fmla="*/ 7325995 w 7325995"/>
              <a:gd name="connsiteY20" fmla="*/ 6331585 h 6331585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  <a:cxn ang="0">
                <a:pos x="connisteX2" y="connsiteY2"/>
              </a:cxn>
              <a:cxn ang="0">
                <a:pos x="connisteX3" y="connsiteY3"/>
              </a:cxn>
              <a:cxn ang="0">
                <a:pos x="connisteX4" y="connsiteY4"/>
              </a:cxn>
              <a:cxn ang="0">
                <a:pos x="connisteX5" y="connsiteY5"/>
              </a:cxn>
              <a:cxn ang="0">
                <a:pos x="connisteX6" y="connsiteY6"/>
              </a:cxn>
              <a:cxn ang="0">
                <a:pos x="connisteX7" y="connsiteY7"/>
              </a:cxn>
              <a:cxn ang="0">
                <a:pos x="connisteX8" y="connsiteY8"/>
              </a:cxn>
              <a:cxn ang="0">
                <a:pos x="connisteX9" y="connsiteY9"/>
              </a:cxn>
              <a:cxn ang="0">
                <a:pos x="connisteX10" y="connsiteY10"/>
              </a:cxn>
              <a:cxn ang="0">
                <a:pos x="connisteX11" y="connsiteY11"/>
              </a:cxn>
              <a:cxn ang="0">
                <a:pos x="connisteX12" y="connsiteY12"/>
              </a:cxn>
              <a:cxn ang="0">
                <a:pos x="connisteX13" y="connsiteY13"/>
              </a:cxn>
              <a:cxn ang="0">
                <a:pos x="connisteX14" y="connsiteY14"/>
              </a:cxn>
              <a:cxn ang="0">
                <a:pos x="connisteX15" y="connsiteY15"/>
              </a:cxn>
              <a:cxn ang="0">
                <a:pos x="connisteX16" y="connsiteY16"/>
              </a:cxn>
              <a:cxn ang="0">
                <a:pos x="connisteX17" y="connsiteY17"/>
              </a:cxn>
              <a:cxn ang="0">
                <a:pos x="connisteX18" y="connsiteY18"/>
              </a:cxn>
              <a:cxn ang="0">
                <a:pos x="connisteX19" y="connsiteY19"/>
              </a:cxn>
              <a:cxn ang="0">
                <a:pos x="connisteX20" y="connsiteY20"/>
              </a:cxn>
            </a:cxnLst>
            <a:rect l="l" t="t" r="r" b="b"/>
            <a:pathLst>
              <a:path w="7325995" h="6331585">
                <a:moveTo>
                  <a:pt x="0" y="0"/>
                </a:moveTo>
                <a:cubicBezTo>
                  <a:pt x="123825" y="8890"/>
                  <a:pt x="445135" y="-14605"/>
                  <a:pt x="662940" y="86360"/>
                </a:cubicBezTo>
                <a:cubicBezTo>
                  <a:pt x="880745" y="187325"/>
                  <a:pt x="943610" y="323850"/>
                  <a:pt x="1087755" y="504190"/>
                </a:cubicBezTo>
                <a:cubicBezTo>
                  <a:pt x="1231900" y="684530"/>
                  <a:pt x="1289050" y="824230"/>
                  <a:pt x="1383030" y="986790"/>
                </a:cubicBezTo>
                <a:cubicBezTo>
                  <a:pt x="1477010" y="1149350"/>
                  <a:pt x="1475740" y="1179830"/>
                  <a:pt x="1556385" y="1318260"/>
                </a:cubicBezTo>
                <a:cubicBezTo>
                  <a:pt x="1637030" y="1456690"/>
                  <a:pt x="1675765" y="1551305"/>
                  <a:pt x="1786890" y="1678305"/>
                </a:cubicBezTo>
                <a:cubicBezTo>
                  <a:pt x="1898015" y="1805305"/>
                  <a:pt x="1938020" y="1870075"/>
                  <a:pt x="2110740" y="1951990"/>
                </a:cubicBezTo>
                <a:cubicBezTo>
                  <a:pt x="2283460" y="2033905"/>
                  <a:pt x="2442210" y="2063750"/>
                  <a:pt x="2651125" y="2088515"/>
                </a:cubicBezTo>
                <a:cubicBezTo>
                  <a:pt x="2860040" y="2113280"/>
                  <a:pt x="2915920" y="2092960"/>
                  <a:pt x="3155315" y="2074545"/>
                </a:cubicBezTo>
                <a:cubicBezTo>
                  <a:pt x="3394710" y="2056130"/>
                  <a:pt x="3594735" y="2016760"/>
                  <a:pt x="3846830" y="1995170"/>
                </a:cubicBezTo>
                <a:cubicBezTo>
                  <a:pt x="4098925" y="1973580"/>
                  <a:pt x="4150995" y="1976120"/>
                  <a:pt x="4415790" y="1965960"/>
                </a:cubicBezTo>
                <a:cubicBezTo>
                  <a:pt x="4680585" y="1955800"/>
                  <a:pt x="4852035" y="1932940"/>
                  <a:pt x="5172075" y="1944370"/>
                </a:cubicBezTo>
                <a:cubicBezTo>
                  <a:pt x="5492115" y="1955800"/>
                  <a:pt x="5734050" y="1931670"/>
                  <a:pt x="6014720" y="2023745"/>
                </a:cubicBezTo>
                <a:cubicBezTo>
                  <a:pt x="6295390" y="2115820"/>
                  <a:pt x="6392545" y="2207895"/>
                  <a:pt x="6576695" y="2405380"/>
                </a:cubicBezTo>
                <a:cubicBezTo>
                  <a:pt x="6760845" y="2602865"/>
                  <a:pt x="6842760" y="2774315"/>
                  <a:pt x="6936740" y="3010535"/>
                </a:cubicBezTo>
                <a:cubicBezTo>
                  <a:pt x="7030720" y="3246755"/>
                  <a:pt x="7018020" y="3296285"/>
                  <a:pt x="7045325" y="3587115"/>
                </a:cubicBezTo>
                <a:cubicBezTo>
                  <a:pt x="7072630" y="3877945"/>
                  <a:pt x="7042150" y="4133215"/>
                  <a:pt x="7073900" y="4465955"/>
                </a:cubicBezTo>
                <a:cubicBezTo>
                  <a:pt x="7105650" y="4798695"/>
                  <a:pt x="7171690" y="4977130"/>
                  <a:pt x="7203440" y="5250815"/>
                </a:cubicBezTo>
                <a:cubicBezTo>
                  <a:pt x="7235190" y="5524500"/>
                  <a:pt x="7218045" y="5664200"/>
                  <a:pt x="7232650" y="5834380"/>
                </a:cubicBezTo>
                <a:cubicBezTo>
                  <a:pt x="7247255" y="6004560"/>
                  <a:pt x="7257415" y="6001385"/>
                  <a:pt x="7275830" y="6101080"/>
                </a:cubicBezTo>
                <a:cubicBezTo>
                  <a:pt x="7294245" y="6200775"/>
                  <a:pt x="7317105" y="6290945"/>
                  <a:pt x="7325995" y="6331585"/>
                </a:cubicBezTo>
              </a:path>
            </a:pathLst>
          </a:cu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s 12"/>
          <p:cNvSpPr/>
          <p:nvPr/>
        </p:nvSpPr>
        <p:spPr>
          <a:xfrm>
            <a:off x="4718662" y="4024658"/>
            <a:ext cx="116957" cy="334212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s 13"/>
          <p:cNvSpPr/>
          <p:nvPr/>
        </p:nvSpPr>
        <p:spPr>
          <a:xfrm rot="5400000">
            <a:off x="7728929" y="7422868"/>
            <a:ext cx="65378" cy="40761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s 15"/>
          <p:cNvSpPr/>
          <p:nvPr/>
        </p:nvSpPr>
        <p:spPr>
          <a:xfrm rot="5400000">
            <a:off x="7513431" y="5331712"/>
            <a:ext cx="65378" cy="33078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185779" y="402442"/>
            <a:ext cx="240864" cy="201037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8179589" y="6013476"/>
            <a:ext cx="267567" cy="237540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004661" y="4755495"/>
            <a:ext cx="267567" cy="201037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538223" y="6096362"/>
            <a:ext cx="240864" cy="246183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413413" y="5408844"/>
            <a:ext cx="240864" cy="272408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H="1">
            <a:off x="3645036" y="2121686"/>
            <a:ext cx="74171" cy="1857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4651" y="1789993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End B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39074" y="1152782"/>
            <a:ext cx="904084" cy="386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265128" y="1625214"/>
            <a:ext cx="509268" cy="386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265128" y="1673766"/>
            <a:ext cx="549163" cy="1848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Cool Down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306211" y="1089764"/>
            <a:ext cx="904084" cy="3168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Warm up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087488" y="1418172"/>
            <a:ext cx="161632" cy="12898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455767" y="1260428"/>
            <a:ext cx="100588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Warm up Obstacle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2286799" y="1406643"/>
            <a:ext cx="315121" cy="624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 43"/>
          <p:cNvSpPr/>
          <p:nvPr/>
        </p:nvSpPr>
        <p:spPr>
          <a:xfrm rot="21291527">
            <a:off x="2032653" y="1668459"/>
            <a:ext cx="1630207" cy="632312"/>
          </a:xfrm>
          <a:custGeom>
            <a:avLst/>
            <a:gdLst>
              <a:gd name="connsiteX0" fmla="*/ 2579 w 1899618"/>
              <a:gd name="connsiteY0" fmla="*/ 0 h 736979"/>
              <a:gd name="connsiteX1" fmla="*/ 16226 w 1899618"/>
              <a:gd name="connsiteY1" fmla="*/ 122830 h 736979"/>
              <a:gd name="connsiteX2" fmla="*/ 125409 w 1899618"/>
              <a:gd name="connsiteY2" fmla="*/ 218364 h 736979"/>
              <a:gd name="connsiteX3" fmla="*/ 302829 w 1899618"/>
              <a:gd name="connsiteY3" fmla="*/ 286603 h 736979"/>
              <a:gd name="connsiteX4" fmla="*/ 548489 w 1899618"/>
              <a:gd name="connsiteY4" fmla="*/ 423081 h 736979"/>
              <a:gd name="connsiteX5" fmla="*/ 698615 w 1899618"/>
              <a:gd name="connsiteY5" fmla="*/ 518615 h 736979"/>
              <a:gd name="connsiteX6" fmla="*/ 848740 w 1899618"/>
              <a:gd name="connsiteY6" fmla="*/ 573206 h 736979"/>
              <a:gd name="connsiteX7" fmla="*/ 1067104 w 1899618"/>
              <a:gd name="connsiteY7" fmla="*/ 627797 h 736979"/>
              <a:gd name="connsiteX8" fmla="*/ 1258173 w 1899618"/>
              <a:gd name="connsiteY8" fmla="*/ 614149 h 736979"/>
              <a:gd name="connsiteX9" fmla="*/ 1353707 w 1899618"/>
              <a:gd name="connsiteY9" fmla="*/ 614149 h 736979"/>
              <a:gd name="connsiteX10" fmla="*/ 1476537 w 1899618"/>
              <a:gd name="connsiteY10" fmla="*/ 600501 h 736979"/>
              <a:gd name="connsiteX11" fmla="*/ 1681253 w 1899618"/>
              <a:gd name="connsiteY11" fmla="*/ 627797 h 736979"/>
              <a:gd name="connsiteX12" fmla="*/ 1899618 w 1899618"/>
              <a:gd name="connsiteY12" fmla="*/ 736979 h 73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899618" h="736979">
                <a:moveTo>
                  <a:pt x="2579" y="0"/>
                </a:moveTo>
                <a:cubicBezTo>
                  <a:pt x="-834" y="43218"/>
                  <a:pt x="-4246" y="86436"/>
                  <a:pt x="16226" y="122830"/>
                </a:cubicBezTo>
                <a:cubicBezTo>
                  <a:pt x="36698" y="159224"/>
                  <a:pt x="77642" y="191069"/>
                  <a:pt x="125409" y="218364"/>
                </a:cubicBezTo>
                <a:cubicBezTo>
                  <a:pt x="173176" y="245659"/>
                  <a:pt x="232316" y="252484"/>
                  <a:pt x="302829" y="286603"/>
                </a:cubicBezTo>
                <a:cubicBezTo>
                  <a:pt x="373342" y="320723"/>
                  <a:pt x="482525" y="384412"/>
                  <a:pt x="548489" y="423081"/>
                </a:cubicBezTo>
                <a:cubicBezTo>
                  <a:pt x="614453" y="461750"/>
                  <a:pt x="648573" y="493594"/>
                  <a:pt x="698615" y="518615"/>
                </a:cubicBezTo>
                <a:cubicBezTo>
                  <a:pt x="748657" y="543636"/>
                  <a:pt x="787325" y="555009"/>
                  <a:pt x="848740" y="573206"/>
                </a:cubicBezTo>
                <a:cubicBezTo>
                  <a:pt x="910155" y="591403"/>
                  <a:pt x="998865" y="620973"/>
                  <a:pt x="1067104" y="627797"/>
                </a:cubicBezTo>
                <a:cubicBezTo>
                  <a:pt x="1135343" y="634621"/>
                  <a:pt x="1210406" y="616424"/>
                  <a:pt x="1258173" y="614149"/>
                </a:cubicBezTo>
                <a:cubicBezTo>
                  <a:pt x="1305940" y="611874"/>
                  <a:pt x="1317313" y="616424"/>
                  <a:pt x="1353707" y="614149"/>
                </a:cubicBezTo>
                <a:cubicBezTo>
                  <a:pt x="1390101" y="611874"/>
                  <a:pt x="1421946" y="598226"/>
                  <a:pt x="1476537" y="600501"/>
                </a:cubicBezTo>
                <a:cubicBezTo>
                  <a:pt x="1531128" y="602776"/>
                  <a:pt x="1610740" y="605051"/>
                  <a:pt x="1681253" y="627797"/>
                </a:cubicBezTo>
                <a:cubicBezTo>
                  <a:pt x="1751767" y="650543"/>
                  <a:pt x="1825692" y="693761"/>
                  <a:pt x="1899618" y="736979"/>
                </a:cubicBezTo>
              </a:path>
            </a:pathLst>
          </a:cu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/>
          <p:cNvCxnSpPr>
            <a:endCxn id="44" idx="3"/>
          </p:cNvCxnSpPr>
          <p:nvPr/>
        </p:nvCxnSpPr>
        <p:spPr>
          <a:xfrm>
            <a:off x="2162078" y="1852486"/>
            <a:ext cx="126394" cy="1119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8016138" y="466830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409621" y="53934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29185" y="5997602"/>
            <a:ext cx="246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179589" y="5942963"/>
            <a:ext cx="265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160728" y="313279"/>
            <a:ext cx="290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59" name="Freeform 58"/>
          <p:cNvSpPr/>
          <p:nvPr/>
        </p:nvSpPr>
        <p:spPr>
          <a:xfrm>
            <a:off x="6123616" y="5795790"/>
            <a:ext cx="2235929" cy="1847367"/>
          </a:xfrm>
          <a:custGeom>
            <a:avLst/>
            <a:gdLst>
              <a:gd name="connsiteX0" fmla="*/ 2564334 w 2605442"/>
              <a:gd name="connsiteY0" fmla="*/ 549449 h 2153164"/>
              <a:gd name="connsiteX1" fmla="*/ 2605277 w 2605442"/>
              <a:gd name="connsiteY1" fmla="*/ 863347 h 2153164"/>
              <a:gd name="connsiteX2" fmla="*/ 2550686 w 2605442"/>
              <a:gd name="connsiteY2" fmla="*/ 1368315 h 2153164"/>
              <a:gd name="connsiteX3" fmla="*/ 2550686 w 2605442"/>
              <a:gd name="connsiteY3" fmla="*/ 1818691 h 2153164"/>
              <a:gd name="connsiteX4" fmla="*/ 2400561 w 2605442"/>
              <a:gd name="connsiteY4" fmla="*/ 2105294 h 2153164"/>
              <a:gd name="connsiteX5" fmla="*/ 2086662 w 2605442"/>
              <a:gd name="connsiteY5" fmla="*/ 2146237 h 2153164"/>
              <a:gd name="connsiteX6" fmla="*/ 1677229 w 2605442"/>
              <a:gd name="connsiteY6" fmla="*/ 2146237 h 2153164"/>
              <a:gd name="connsiteX7" fmla="*/ 1308740 w 2605442"/>
              <a:gd name="connsiteY7" fmla="*/ 2077998 h 2153164"/>
              <a:gd name="connsiteX8" fmla="*/ 953898 w 2605442"/>
              <a:gd name="connsiteY8" fmla="*/ 1818691 h 2153164"/>
              <a:gd name="connsiteX9" fmla="*/ 680943 w 2605442"/>
              <a:gd name="connsiteY9" fmla="*/ 1422906 h 2153164"/>
              <a:gd name="connsiteX10" fmla="*/ 367044 w 2605442"/>
              <a:gd name="connsiteY10" fmla="*/ 1218189 h 2153164"/>
              <a:gd name="connsiteX11" fmla="*/ 39498 w 2605442"/>
              <a:gd name="connsiteY11" fmla="*/ 890643 h 2153164"/>
              <a:gd name="connsiteX12" fmla="*/ 12202 w 2605442"/>
              <a:gd name="connsiteY12" fmla="*/ 467562 h 2153164"/>
              <a:gd name="connsiteX13" fmla="*/ 12202 w 2605442"/>
              <a:gd name="connsiteY13" fmla="*/ 249198 h 2153164"/>
              <a:gd name="connsiteX14" fmla="*/ 162328 w 2605442"/>
              <a:gd name="connsiteY14" fmla="*/ 17186 h 2153164"/>
              <a:gd name="connsiteX15" fmla="*/ 489874 w 2605442"/>
              <a:gd name="connsiteY15" fmla="*/ 17186 h 2153164"/>
              <a:gd name="connsiteX16" fmla="*/ 571761 w 2605442"/>
              <a:gd name="connsiteY16" fmla="*/ 58130 h 2153164"/>
              <a:gd name="connsiteX17" fmla="*/ 626352 w 2605442"/>
              <a:gd name="connsiteY17" fmla="*/ 344733 h 215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605442" h="2153164">
                <a:moveTo>
                  <a:pt x="2564334" y="549449"/>
                </a:moveTo>
                <a:cubicBezTo>
                  <a:pt x="2585943" y="638159"/>
                  <a:pt x="2607552" y="726869"/>
                  <a:pt x="2605277" y="863347"/>
                </a:cubicBezTo>
                <a:cubicBezTo>
                  <a:pt x="2603002" y="999825"/>
                  <a:pt x="2559784" y="1209091"/>
                  <a:pt x="2550686" y="1368315"/>
                </a:cubicBezTo>
                <a:cubicBezTo>
                  <a:pt x="2541587" y="1527539"/>
                  <a:pt x="2575707" y="1695861"/>
                  <a:pt x="2550686" y="1818691"/>
                </a:cubicBezTo>
                <a:cubicBezTo>
                  <a:pt x="2525665" y="1941521"/>
                  <a:pt x="2477898" y="2050703"/>
                  <a:pt x="2400561" y="2105294"/>
                </a:cubicBezTo>
                <a:cubicBezTo>
                  <a:pt x="2323224" y="2159885"/>
                  <a:pt x="2207217" y="2139413"/>
                  <a:pt x="2086662" y="2146237"/>
                </a:cubicBezTo>
                <a:cubicBezTo>
                  <a:pt x="1966107" y="2153061"/>
                  <a:pt x="1806883" y="2157610"/>
                  <a:pt x="1677229" y="2146237"/>
                </a:cubicBezTo>
                <a:cubicBezTo>
                  <a:pt x="1547575" y="2134864"/>
                  <a:pt x="1429295" y="2132589"/>
                  <a:pt x="1308740" y="2077998"/>
                </a:cubicBezTo>
                <a:cubicBezTo>
                  <a:pt x="1188185" y="2023407"/>
                  <a:pt x="1058531" y="1927873"/>
                  <a:pt x="953898" y="1818691"/>
                </a:cubicBezTo>
                <a:cubicBezTo>
                  <a:pt x="849265" y="1709509"/>
                  <a:pt x="778752" y="1522990"/>
                  <a:pt x="680943" y="1422906"/>
                </a:cubicBezTo>
                <a:cubicBezTo>
                  <a:pt x="583134" y="1322822"/>
                  <a:pt x="473951" y="1306900"/>
                  <a:pt x="367044" y="1218189"/>
                </a:cubicBezTo>
                <a:cubicBezTo>
                  <a:pt x="260136" y="1129479"/>
                  <a:pt x="98638" y="1015747"/>
                  <a:pt x="39498" y="890643"/>
                </a:cubicBezTo>
                <a:cubicBezTo>
                  <a:pt x="-19642" y="765539"/>
                  <a:pt x="16751" y="574470"/>
                  <a:pt x="12202" y="467562"/>
                </a:cubicBezTo>
                <a:cubicBezTo>
                  <a:pt x="7653" y="360654"/>
                  <a:pt x="-12819" y="324261"/>
                  <a:pt x="12202" y="249198"/>
                </a:cubicBezTo>
                <a:cubicBezTo>
                  <a:pt x="37223" y="174135"/>
                  <a:pt x="82716" y="55855"/>
                  <a:pt x="162328" y="17186"/>
                </a:cubicBezTo>
                <a:cubicBezTo>
                  <a:pt x="241940" y="-21483"/>
                  <a:pt x="489874" y="17186"/>
                  <a:pt x="489874" y="17186"/>
                </a:cubicBezTo>
                <a:cubicBezTo>
                  <a:pt x="558113" y="24010"/>
                  <a:pt x="549015" y="3539"/>
                  <a:pt x="571761" y="58130"/>
                </a:cubicBezTo>
                <a:cubicBezTo>
                  <a:pt x="594507" y="112721"/>
                  <a:pt x="610429" y="228727"/>
                  <a:pt x="626352" y="344733"/>
                </a:cubicBezTo>
              </a:path>
            </a:pathLst>
          </a:custGeom>
          <a:noFill/>
          <a:ln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/>
          <p:cNvCxnSpPr>
            <a:cxnSpLocks/>
          </p:cNvCxnSpPr>
          <p:nvPr/>
        </p:nvCxnSpPr>
        <p:spPr>
          <a:xfrm>
            <a:off x="8673463" y="5275213"/>
            <a:ext cx="1410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cxnSpLocks/>
          </p:cNvCxnSpPr>
          <p:nvPr/>
        </p:nvCxnSpPr>
        <p:spPr>
          <a:xfrm flipH="1">
            <a:off x="7641892" y="4358319"/>
            <a:ext cx="152912" cy="1899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cxnSpLocks/>
          </p:cNvCxnSpPr>
          <p:nvPr/>
        </p:nvCxnSpPr>
        <p:spPr>
          <a:xfrm>
            <a:off x="7965427" y="5930571"/>
            <a:ext cx="77972" cy="11440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cxnSpLocks/>
          </p:cNvCxnSpPr>
          <p:nvPr/>
        </p:nvCxnSpPr>
        <p:spPr>
          <a:xfrm>
            <a:off x="6355739" y="5850715"/>
            <a:ext cx="58610" cy="1147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cxnSpLocks/>
          </p:cNvCxnSpPr>
          <p:nvPr/>
        </p:nvCxnSpPr>
        <p:spPr>
          <a:xfrm flipH="1" flipV="1">
            <a:off x="5165347" y="4344386"/>
            <a:ext cx="43408" cy="1503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cxnSpLocks/>
          </p:cNvCxnSpPr>
          <p:nvPr/>
        </p:nvCxnSpPr>
        <p:spPr>
          <a:xfrm flipV="1">
            <a:off x="6888683" y="4831179"/>
            <a:ext cx="158763" cy="472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6690055" y="6763468"/>
            <a:ext cx="97993" cy="17447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cxnSpLocks/>
          </p:cNvCxnSpPr>
          <p:nvPr/>
        </p:nvCxnSpPr>
        <p:spPr>
          <a:xfrm>
            <a:off x="6189244" y="5978794"/>
            <a:ext cx="122563" cy="423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cxnSpLocks/>
          </p:cNvCxnSpPr>
          <p:nvPr/>
        </p:nvCxnSpPr>
        <p:spPr>
          <a:xfrm flipV="1">
            <a:off x="6553159" y="5721822"/>
            <a:ext cx="30740" cy="13776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183934" y="6822803"/>
            <a:ext cx="51456" cy="1884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cxnSpLocks/>
          </p:cNvCxnSpPr>
          <p:nvPr/>
        </p:nvCxnSpPr>
        <p:spPr>
          <a:xfrm>
            <a:off x="6102390" y="5839992"/>
            <a:ext cx="128280" cy="752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513947" y="6874932"/>
            <a:ext cx="39212" cy="1400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cxnSpLocks/>
          </p:cNvCxnSpPr>
          <p:nvPr/>
        </p:nvCxnSpPr>
        <p:spPr>
          <a:xfrm>
            <a:off x="8213753" y="7379154"/>
            <a:ext cx="159325" cy="599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cxnSpLocks/>
            <a:stCxn id="122" idx="0"/>
          </p:cNvCxnSpPr>
          <p:nvPr/>
        </p:nvCxnSpPr>
        <p:spPr>
          <a:xfrm flipH="1" flipV="1">
            <a:off x="5367785" y="3605342"/>
            <a:ext cx="40456" cy="1724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cxnSpLocks/>
          </p:cNvCxnSpPr>
          <p:nvPr/>
        </p:nvCxnSpPr>
        <p:spPr>
          <a:xfrm flipH="1" flipV="1">
            <a:off x="5347361" y="4223256"/>
            <a:ext cx="51152" cy="1405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4386308" y="3720278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1ctf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7380522" y="4363810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3ctf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242336" y="3777770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2ctf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7920477" y="7247699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7ctf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8373077" y="5161454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4ctf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7690365" y="5748264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5ctf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333931" y="6978812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8ctf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5845996" y="5839224"/>
            <a:ext cx="384816" cy="211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9ctf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6586695" y="5603975"/>
            <a:ext cx="4607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10ctf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925160" y="6991126"/>
            <a:ext cx="331809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6ctf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6160656" y="5981974"/>
            <a:ext cx="38821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12ctf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900559" y="4825858"/>
            <a:ext cx="528528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14,17ctf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6565624" y="6595361"/>
            <a:ext cx="38821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13ctf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1459378" y="1594745"/>
            <a:ext cx="440486" cy="2244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300m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462E31DD-A700-D10B-6F69-14D00FF877A2}"/>
              </a:ext>
            </a:extLst>
          </p:cNvPr>
          <p:cNvSpPr/>
          <p:nvPr/>
        </p:nvSpPr>
        <p:spPr>
          <a:xfrm>
            <a:off x="7794804" y="4358319"/>
            <a:ext cx="970783" cy="2544385"/>
          </a:xfrm>
          <a:custGeom>
            <a:avLst/>
            <a:gdLst>
              <a:gd name="connsiteX0" fmla="*/ 292230 w 1131216"/>
              <a:gd name="connsiteY0" fmla="*/ 480767 h 2965560"/>
              <a:gd name="connsiteX1" fmla="*/ 245096 w 1131216"/>
              <a:gd name="connsiteY1" fmla="*/ 461914 h 2965560"/>
              <a:gd name="connsiteX2" fmla="*/ 169682 w 1131216"/>
              <a:gd name="connsiteY2" fmla="*/ 424207 h 2965560"/>
              <a:gd name="connsiteX3" fmla="*/ 131975 w 1131216"/>
              <a:gd name="connsiteY3" fmla="*/ 395926 h 2965560"/>
              <a:gd name="connsiteX4" fmla="*/ 103694 w 1131216"/>
              <a:gd name="connsiteY4" fmla="*/ 386499 h 2965560"/>
              <a:gd name="connsiteX5" fmla="*/ 65987 w 1131216"/>
              <a:gd name="connsiteY5" fmla="*/ 348792 h 2965560"/>
              <a:gd name="connsiteX6" fmla="*/ 37707 w 1131216"/>
              <a:gd name="connsiteY6" fmla="*/ 292231 h 2965560"/>
              <a:gd name="connsiteX7" fmla="*/ 0 w 1131216"/>
              <a:gd name="connsiteY7" fmla="*/ 235671 h 2965560"/>
              <a:gd name="connsiteX8" fmla="*/ 18853 w 1131216"/>
              <a:gd name="connsiteY8" fmla="*/ 169683 h 2965560"/>
              <a:gd name="connsiteX9" fmla="*/ 84841 w 1131216"/>
              <a:gd name="connsiteY9" fmla="*/ 103695 h 2965560"/>
              <a:gd name="connsiteX10" fmla="*/ 113121 w 1131216"/>
              <a:gd name="connsiteY10" fmla="*/ 75415 h 2965560"/>
              <a:gd name="connsiteX11" fmla="*/ 188536 w 1131216"/>
              <a:gd name="connsiteY11" fmla="*/ 56561 h 2965560"/>
              <a:gd name="connsiteX12" fmla="*/ 216816 w 1131216"/>
              <a:gd name="connsiteY12" fmla="*/ 47134 h 2965560"/>
              <a:gd name="connsiteX13" fmla="*/ 245096 w 1131216"/>
              <a:gd name="connsiteY13" fmla="*/ 28281 h 2965560"/>
              <a:gd name="connsiteX14" fmla="*/ 273377 w 1131216"/>
              <a:gd name="connsiteY14" fmla="*/ 18854 h 2965560"/>
              <a:gd name="connsiteX15" fmla="*/ 367645 w 1131216"/>
              <a:gd name="connsiteY15" fmla="*/ 0 h 2965560"/>
              <a:gd name="connsiteX16" fmla="*/ 575035 w 1131216"/>
              <a:gd name="connsiteY16" fmla="*/ 9427 h 2965560"/>
              <a:gd name="connsiteX17" fmla="*/ 612742 w 1131216"/>
              <a:gd name="connsiteY17" fmla="*/ 28281 h 2965560"/>
              <a:gd name="connsiteX18" fmla="*/ 688156 w 1131216"/>
              <a:gd name="connsiteY18" fmla="*/ 47134 h 2965560"/>
              <a:gd name="connsiteX19" fmla="*/ 725863 w 1131216"/>
              <a:gd name="connsiteY19" fmla="*/ 65988 h 2965560"/>
              <a:gd name="connsiteX20" fmla="*/ 810705 w 1131216"/>
              <a:gd name="connsiteY20" fmla="*/ 84842 h 2965560"/>
              <a:gd name="connsiteX21" fmla="*/ 857839 w 1131216"/>
              <a:gd name="connsiteY21" fmla="*/ 103695 h 2965560"/>
              <a:gd name="connsiteX22" fmla="*/ 895546 w 1131216"/>
              <a:gd name="connsiteY22" fmla="*/ 141403 h 2965560"/>
              <a:gd name="connsiteX23" fmla="*/ 980387 w 1131216"/>
              <a:gd name="connsiteY23" fmla="*/ 207390 h 2965560"/>
              <a:gd name="connsiteX24" fmla="*/ 1027521 w 1131216"/>
              <a:gd name="connsiteY24" fmla="*/ 273378 h 2965560"/>
              <a:gd name="connsiteX25" fmla="*/ 1055802 w 1131216"/>
              <a:gd name="connsiteY25" fmla="*/ 348792 h 2965560"/>
              <a:gd name="connsiteX26" fmla="*/ 1065228 w 1131216"/>
              <a:gd name="connsiteY26" fmla="*/ 377073 h 2965560"/>
              <a:gd name="connsiteX27" fmla="*/ 1084082 w 1131216"/>
              <a:gd name="connsiteY27" fmla="*/ 443060 h 2965560"/>
              <a:gd name="connsiteX28" fmla="*/ 1093509 w 1131216"/>
              <a:gd name="connsiteY28" fmla="*/ 537328 h 2965560"/>
              <a:gd name="connsiteX29" fmla="*/ 1102936 w 1131216"/>
              <a:gd name="connsiteY29" fmla="*/ 565609 h 2965560"/>
              <a:gd name="connsiteX30" fmla="*/ 1112362 w 1131216"/>
              <a:gd name="connsiteY30" fmla="*/ 612743 h 2965560"/>
              <a:gd name="connsiteX31" fmla="*/ 1121789 w 1131216"/>
              <a:gd name="connsiteY31" fmla="*/ 641023 h 2965560"/>
              <a:gd name="connsiteX32" fmla="*/ 1131216 w 1131216"/>
              <a:gd name="connsiteY32" fmla="*/ 688157 h 2965560"/>
              <a:gd name="connsiteX33" fmla="*/ 1121789 w 1131216"/>
              <a:gd name="connsiteY33" fmla="*/ 1102937 h 2965560"/>
              <a:gd name="connsiteX34" fmla="*/ 1102936 w 1131216"/>
              <a:gd name="connsiteY34" fmla="*/ 1131217 h 2965560"/>
              <a:gd name="connsiteX35" fmla="*/ 1065228 w 1131216"/>
              <a:gd name="connsiteY35" fmla="*/ 1206631 h 2965560"/>
              <a:gd name="connsiteX36" fmla="*/ 1036948 w 1131216"/>
              <a:gd name="connsiteY36" fmla="*/ 1263192 h 2965560"/>
              <a:gd name="connsiteX37" fmla="*/ 1018094 w 1131216"/>
              <a:gd name="connsiteY37" fmla="*/ 1300899 h 2965560"/>
              <a:gd name="connsiteX38" fmla="*/ 989814 w 1131216"/>
              <a:gd name="connsiteY38" fmla="*/ 1329180 h 2965560"/>
              <a:gd name="connsiteX39" fmla="*/ 914400 w 1131216"/>
              <a:gd name="connsiteY39" fmla="*/ 1423448 h 2965560"/>
              <a:gd name="connsiteX40" fmla="*/ 838985 w 1131216"/>
              <a:gd name="connsiteY40" fmla="*/ 1480009 h 2965560"/>
              <a:gd name="connsiteX41" fmla="*/ 810705 w 1131216"/>
              <a:gd name="connsiteY41" fmla="*/ 1517716 h 2965560"/>
              <a:gd name="connsiteX42" fmla="*/ 791851 w 1131216"/>
              <a:gd name="connsiteY42" fmla="*/ 1545996 h 2965560"/>
              <a:gd name="connsiteX43" fmla="*/ 725863 w 1131216"/>
              <a:gd name="connsiteY43" fmla="*/ 1593130 h 2965560"/>
              <a:gd name="connsiteX44" fmla="*/ 688156 w 1131216"/>
              <a:gd name="connsiteY44" fmla="*/ 1706252 h 2965560"/>
              <a:gd name="connsiteX45" fmla="*/ 612742 w 1131216"/>
              <a:gd name="connsiteY45" fmla="*/ 1715679 h 2965560"/>
              <a:gd name="connsiteX46" fmla="*/ 546754 w 1131216"/>
              <a:gd name="connsiteY46" fmla="*/ 1753386 h 2965560"/>
              <a:gd name="connsiteX47" fmla="*/ 471340 w 1131216"/>
              <a:gd name="connsiteY47" fmla="*/ 1781666 h 2965560"/>
              <a:gd name="connsiteX48" fmla="*/ 443059 w 1131216"/>
              <a:gd name="connsiteY48" fmla="*/ 1791093 h 2965560"/>
              <a:gd name="connsiteX49" fmla="*/ 395925 w 1131216"/>
              <a:gd name="connsiteY49" fmla="*/ 1809947 h 2965560"/>
              <a:gd name="connsiteX50" fmla="*/ 329938 w 1131216"/>
              <a:gd name="connsiteY50" fmla="*/ 1838227 h 2965560"/>
              <a:gd name="connsiteX51" fmla="*/ 263950 w 1131216"/>
              <a:gd name="connsiteY51" fmla="*/ 1894788 h 2965560"/>
              <a:gd name="connsiteX52" fmla="*/ 216816 w 1131216"/>
              <a:gd name="connsiteY52" fmla="*/ 1913642 h 2965560"/>
              <a:gd name="connsiteX53" fmla="*/ 207389 w 1131216"/>
              <a:gd name="connsiteY53" fmla="*/ 1951349 h 2965560"/>
              <a:gd name="connsiteX54" fmla="*/ 179109 w 1131216"/>
              <a:gd name="connsiteY54" fmla="*/ 1989056 h 2965560"/>
              <a:gd name="connsiteX55" fmla="*/ 169682 w 1131216"/>
              <a:gd name="connsiteY55" fmla="*/ 2092751 h 2965560"/>
              <a:gd name="connsiteX56" fmla="*/ 160255 w 1131216"/>
              <a:gd name="connsiteY56" fmla="*/ 2121031 h 2965560"/>
              <a:gd name="connsiteX57" fmla="*/ 150828 w 1131216"/>
              <a:gd name="connsiteY57" fmla="*/ 2262433 h 2965560"/>
              <a:gd name="connsiteX58" fmla="*/ 131975 w 1131216"/>
              <a:gd name="connsiteY58" fmla="*/ 2347275 h 2965560"/>
              <a:gd name="connsiteX59" fmla="*/ 141402 w 1131216"/>
              <a:gd name="connsiteY59" fmla="*/ 2686640 h 2965560"/>
              <a:gd name="connsiteX60" fmla="*/ 160255 w 1131216"/>
              <a:gd name="connsiteY60" fmla="*/ 2743200 h 2965560"/>
              <a:gd name="connsiteX61" fmla="*/ 169682 w 1131216"/>
              <a:gd name="connsiteY61" fmla="*/ 2771481 h 2965560"/>
              <a:gd name="connsiteX62" fmla="*/ 188536 w 1131216"/>
              <a:gd name="connsiteY62" fmla="*/ 2799761 h 2965560"/>
              <a:gd name="connsiteX63" fmla="*/ 226243 w 1131216"/>
              <a:gd name="connsiteY63" fmla="*/ 2865749 h 2965560"/>
              <a:gd name="connsiteX64" fmla="*/ 263950 w 1131216"/>
              <a:gd name="connsiteY64" fmla="*/ 2931737 h 2965560"/>
              <a:gd name="connsiteX65" fmla="*/ 358218 w 1131216"/>
              <a:gd name="connsiteY65" fmla="*/ 2960017 h 2965560"/>
              <a:gd name="connsiteX66" fmla="*/ 565608 w 1131216"/>
              <a:gd name="connsiteY66" fmla="*/ 2912883 h 2965560"/>
              <a:gd name="connsiteX67" fmla="*/ 575035 w 1131216"/>
              <a:gd name="connsiteY67" fmla="*/ 2884603 h 2965560"/>
              <a:gd name="connsiteX68" fmla="*/ 584461 w 1131216"/>
              <a:gd name="connsiteY68" fmla="*/ 2724347 h 2965560"/>
              <a:gd name="connsiteX69" fmla="*/ 593888 w 1131216"/>
              <a:gd name="connsiteY69" fmla="*/ 2187019 h 296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131216" h="2965560">
                <a:moveTo>
                  <a:pt x="292230" y="480767"/>
                </a:moveTo>
                <a:cubicBezTo>
                  <a:pt x="276519" y="474483"/>
                  <a:pt x="260231" y="469482"/>
                  <a:pt x="245096" y="461914"/>
                </a:cubicBezTo>
                <a:cubicBezTo>
                  <a:pt x="156049" y="417391"/>
                  <a:pt x="233453" y="445463"/>
                  <a:pt x="169682" y="424207"/>
                </a:cubicBezTo>
                <a:cubicBezTo>
                  <a:pt x="157113" y="414780"/>
                  <a:pt x="145616" y="403721"/>
                  <a:pt x="131975" y="395926"/>
                </a:cubicBezTo>
                <a:cubicBezTo>
                  <a:pt x="123347" y="390996"/>
                  <a:pt x="111780" y="392275"/>
                  <a:pt x="103694" y="386499"/>
                </a:cubicBezTo>
                <a:cubicBezTo>
                  <a:pt x="89230" y="376167"/>
                  <a:pt x="78556" y="361361"/>
                  <a:pt x="65987" y="348792"/>
                </a:cubicBezTo>
                <a:cubicBezTo>
                  <a:pt x="56560" y="329938"/>
                  <a:pt x="50354" y="309094"/>
                  <a:pt x="37707" y="292231"/>
                </a:cubicBezTo>
                <a:cubicBezTo>
                  <a:pt x="-11118" y="227131"/>
                  <a:pt x="23339" y="329036"/>
                  <a:pt x="0" y="235671"/>
                </a:cubicBezTo>
                <a:cubicBezTo>
                  <a:pt x="6284" y="213675"/>
                  <a:pt x="6483" y="188926"/>
                  <a:pt x="18853" y="169683"/>
                </a:cubicBezTo>
                <a:cubicBezTo>
                  <a:pt x="35674" y="143516"/>
                  <a:pt x="62845" y="125691"/>
                  <a:pt x="84841" y="103695"/>
                </a:cubicBezTo>
                <a:cubicBezTo>
                  <a:pt x="94268" y="94268"/>
                  <a:pt x="100188" y="78648"/>
                  <a:pt x="113121" y="75415"/>
                </a:cubicBezTo>
                <a:cubicBezTo>
                  <a:pt x="138259" y="69130"/>
                  <a:pt x="163954" y="64755"/>
                  <a:pt x="188536" y="56561"/>
                </a:cubicBezTo>
                <a:cubicBezTo>
                  <a:pt x="197963" y="53419"/>
                  <a:pt x="207928" y="51578"/>
                  <a:pt x="216816" y="47134"/>
                </a:cubicBezTo>
                <a:cubicBezTo>
                  <a:pt x="226949" y="42067"/>
                  <a:pt x="234963" y="33348"/>
                  <a:pt x="245096" y="28281"/>
                </a:cubicBezTo>
                <a:cubicBezTo>
                  <a:pt x="253984" y="23837"/>
                  <a:pt x="263695" y="21088"/>
                  <a:pt x="273377" y="18854"/>
                </a:cubicBezTo>
                <a:cubicBezTo>
                  <a:pt x="304601" y="11648"/>
                  <a:pt x="367645" y="0"/>
                  <a:pt x="367645" y="0"/>
                </a:cubicBezTo>
                <a:cubicBezTo>
                  <a:pt x="436775" y="3142"/>
                  <a:pt x="506290" y="1495"/>
                  <a:pt x="575035" y="9427"/>
                </a:cubicBezTo>
                <a:cubicBezTo>
                  <a:pt x="588995" y="11038"/>
                  <a:pt x="599826" y="22745"/>
                  <a:pt x="612742" y="28281"/>
                </a:cubicBezTo>
                <a:cubicBezTo>
                  <a:pt x="638108" y="39152"/>
                  <a:pt x="660487" y="41601"/>
                  <a:pt x="688156" y="47134"/>
                </a:cubicBezTo>
                <a:cubicBezTo>
                  <a:pt x="700725" y="53419"/>
                  <a:pt x="712705" y="61054"/>
                  <a:pt x="725863" y="65988"/>
                </a:cubicBezTo>
                <a:cubicBezTo>
                  <a:pt x="754871" y="76866"/>
                  <a:pt x="780848" y="75885"/>
                  <a:pt x="810705" y="84842"/>
                </a:cubicBezTo>
                <a:cubicBezTo>
                  <a:pt x="826913" y="89704"/>
                  <a:pt x="842128" y="97411"/>
                  <a:pt x="857839" y="103695"/>
                </a:cubicBezTo>
                <a:cubicBezTo>
                  <a:pt x="870408" y="116264"/>
                  <a:pt x="881666" y="130299"/>
                  <a:pt x="895546" y="141403"/>
                </a:cubicBezTo>
                <a:cubicBezTo>
                  <a:pt x="1008307" y="231613"/>
                  <a:pt x="909546" y="136549"/>
                  <a:pt x="980387" y="207390"/>
                </a:cubicBezTo>
                <a:cubicBezTo>
                  <a:pt x="1002383" y="273378"/>
                  <a:pt x="980387" y="257666"/>
                  <a:pt x="1027521" y="273378"/>
                </a:cubicBezTo>
                <a:cubicBezTo>
                  <a:pt x="1045710" y="364322"/>
                  <a:pt x="1023435" y="284058"/>
                  <a:pt x="1055802" y="348792"/>
                </a:cubicBezTo>
                <a:cubicBezTo>
                  <a:pt x="1060246" y="357680"/>
                  <a:pt x="1062373" y="367555"/>
                  <a:pt x="1065228" y="377073"/>
                </a:cubicBezTo>
                <a:cubicBezTo>
                  <a:pt x="1071801" y="398984"/>
                  <a:pt x="1077797" y="421064"/>
                  <a:pt x="1084082" y="443060"/>
                </a:cubicBezTo>
                <a:cubicBezTo>
                  <a:pt x="1087224" y="474483"/>
                  <a:pt x="1088707" y="506116"/>
                  <a:pt x="1093509" y="537328"/>
                </a:cubicBezTo>
                <a:cubicBezTo>
                  <a:pt x="1095020" y="547149"/>
                  <a:pt x="1100526" y="555969"/>
                  <a:pt x="1102936" y="565609"/>
                </a:cubicBezTo>
                <a:cubicBezTo>
                  <a:pt x="1106822" y="581153"/>
                  <a:pt x="1108476" y="597199"/>
                  <a:pt x="1112362" y="612743"/>
                </a:cubicBezTo>
                <a:cubicBezTo>
                  <a:pt x="1114772" y="622383"/>
                  <a:pt x="1119379" y="631383"/>
                  <a:pt x="1121789" y="641023"/>
                </a:cubicBezTo>
                <a:cubicBezTo>
                  <a:pt x="1125675" y="656567"/>
                  <a:pt x="1128074" y="672446"/>
                  <a:pt x="1131216" y="688157"/>
                </a:cubicBezTo>
                <a:cubicBezTo>
                  <a:pt x="1128074" y="826417"/>
                  <a:pt x="1130598" y="964922"/>
                  <a:pt x="1121789" y="1102937"/>
                </a:cubicBezTo>
                <a:cubicBezTo>
                  <a:pt x="1121067" y="1114243"/>
                  <a:pt x="1108361" y="1121271"/>
                  <a:pt x="1102936" y="1131217"/>
                </a:cubicBezTo>
                <a:cubicBezTo>
                  <a:pt x="1089478" y="1155890"/>
                  <a:pt x="1074115" y="1179968"/>
                  <a:pt x="1065228" y="1206631"/>
                </a:cubicBezTo>
                <a:cubicBezTo>
                  <a:pt x="1047947" y="1258480"/>
                  <a:pt x="1066186" y="1212027"/>
                  <a:pt x="1036948" y="1263192"/>
                </a:cubicBezTo>
                <a:cubicBezTo>
                  <a:pt x="1029976" y="1275393"/>
                  <a:pt x="1026262" y="1289464"/>
                  <a:pt x="1018094" y="1300899"/>
                </a:cubicBezTo>
                <a:cubicBezTo>
                  <a:pt x="1010345" y="1311747"/>
                  <a:pt x="997563" y="1318332"/>
                  <a:pt x="989814" y="1329180"/>
                </a:cubicBezTo>
                <a:cubicBezTo>
                  <a:pt x="949790" y="1385214"/>
                  <a:pt x="998440" y="1367424"/>
                  <a:pt x="914400" y="1423448"/>
                </a:cubicBezTo>
                <a:cubicBezTo>
                  <a:pt x="888288" y="1440855"/>
                  <a:pt x="861383" y="1457611"/>
                  <a:pt x="838985" y="1480009"/>
                </a:cubicBezTo>
                <a:cubicBezTo>
                  <a:pt x="827876" y="1491119"/>
                  <a:pt x="819837" y="1504931"/>
                  <a:pt x="810705" y="1517716"/>
                </a:cubicBezTo>
                <a:cubicBezTo>
                  <a:pt x="804120" y="1526935"/>
                  <a:pt x="800555" y="1538743"/>
                  <a:pt x="791851" y="1545996"/>
                </a:cubicBezTo>
                <a:cubicBezTo>
                  <a:pt x="642943" y="1670085"/>
                  <a:pt x="858263" y="1460734"/>
                  <a:pt x="725863" y="1593130"/>
                </a:cubicBezTo>
                <a:cubicBezTo>
                  <a:pt x="722576" y="1622716"/>
                  <a:pt x="732992" y="1689948"/>
                  <a:pt x="688156" y="1706252"/>
                </a:cubicBezTo>
                <a:cubicBezTo>
                  <a:pt x="664348" y="1714910"/>
                  <a:pt x="637880" y="1712537"/>
                  <a:pt x="612742" y="1715679"/>
                </a:cubicBezTo>
                <a:cubicBezTo>
                  <a:pt x="526240" y="1744513"/>
                  <a:pt x="660897" y="1696315"/>
                  <a:pt x="546754" y="1753386"/>
                </a:cubicBezTo>
                <a:cubicBezTo>
                  <a:pt x="522741" y="1765392"/>
                  <a:pt x="496571" y="1772491"/>
                  <a:pt x="471340" y="1781666"/>
                </a:cubicBezTo>
                <a:cubicBezTo>
                  <a:pt x="462001" y="1785062"/>
                  <a:pt x="452363" y="1787604"/>
                  <a:pt x="443059" y="1791093"/>
                </a:cubicBezTo>
                <a:cubicBezTo>
                  <a:pt x="427215" y="1797035"/>
                  <a:pt x="411769" y="1804005"/>
                  <a:pt x="395925" y="1809947"/>
                </a:cubicBezTo>
                <a:cubicBezTo>
                  <a:pt x="357470" y="1824368"/>
                  <a:pt x="372069" y="1814152"/>
                  <a:pt x="329938" y="1838227"/>
                </a:cubicBezTo>
                <a:cubicBezTo>
                  <a:pt x="227956" y="1896502"/>
                  <a:pt x="402093" y="1802692"/>
                  <a:pt x="263950" y="1894788"/>
                </a:cubicBezTo>
                <a:cubicBezTo>
                  <a:pt x="249870" y="1904174"/>
                  <a:pt x="232527" y="1907357"/>
                  <a:pt x="216816" y="1913642"/>
                </a:cubicBezTo>
                <a:cubicBezTo>
                  <a:pt x="213674" y="1926211"/>
                  <a:pt x="213183" y="1939761"/>
                  <a:pt x="207389" y="1951349"/>
                </a:cubicBezTo>
                <a:cubicBezTo>
                  <a:pt x="200363" y="1965402"/>
                  <a:pt x="183157" y="1973875"/>
                  <a:pt x="179109" y="1989056"/>
                </a:cubicBezTo>
                <a:cubicBezTo>
                  <a:pt x="170166" y="2022592"/>
                  <a:pt x="174590" y="2058392"/>
                  <a:pt x="169682" y="2092751"/>
                </a:cubicBezTo>
                <a:cubicBezTo>
                  <a:pt x="168277" y="2102588"/>
                  <a:pt x="163397" y="2111604"/>
                  <a:pt x="160255" y="2121031"/>
                </a:cubicBezTo>
                <a:cubicBezTo>
                  <a:pt x="157113" y="2168165"/>
                  <a:pt x="156687" y="2215559"/>
                  <a:pt x="150828" y="2262433"/>
                </a:cubicBezTo>
                <a:cubicBezTo>
                  <a:pt x="147235" y="2291180"/>
                  <a:pt x="132619" y="2318312"/>
                  <a:pt x="131975" y="2347275"/>
                </a:cubicBezTo>
                <a:cubicBezTo>
                  <a:pt x="129461" y="2460412"/>
                  <a:pt x="133339" y="2573762"/>
                  <a:pt x="141402" y="2686640"/>
                </a:cubicBezTo>
                <a:cubicBezTo>
                  <a:pt x="142818" y="2706463"/>
                  <a:pt x="153971" y="2724347"/>
                  <a:pt x="160255" y="2743200"/>
                </a:cubicBezTo>
                <a:cubicBezTo>
                  <a:pt x="163397" y="2752627"/>
                  <a:pt x="164170" y="2763213"/>
                  <a:pt x="169682" y="2771481"/>
                </a:cubicBezTo>
                <a:lnTo>
                  <a:pt x="188536" y="2799761"/>
                </a:lnTo>
                <a:cubicBezTo>
                  <a:pt x="206792" y="2872793"/>
                  <a:pt x="183041" y="2805266"/>
                  <a:pt x="226243" y="2865749"/>
                </a:cubicBezTo>
                <a:cubicBezTo>
                  <a:pt x="231365" y="2872920"/>
                  <a:pt x="252457" y="2924554"/>
                  <a:pt x="263950" y="2931737"/>
                </a:cubicBezTo>
                <a:cubicBezTo>
                  <a:pt x="279248" y="2941298"/>
                  <a:pt x="336144" y="2954498"/>
                  <a:pt x="358218" y="2960017"/>
                </a:cubicBezTo>
                <a:cubicBezTo>
                  <a:pt x="493092" y="2952918"/>
                  <a:pt x="517203" y="2997589"/>
                  <a:pt x="565608" y="2912883"/>
                </a:cubicBezTo>
                <a:cubicBezTo>
                  <a:pt x="570538" y="2904256"/>
                  <a:pt x="571893" y="2894030"/>
                  <a:pt x="575035" y="2884603"/>
                </a:cubicBezTo>
                <a:cubicBezTo>
                  <a:pt x="578177" y="2831184"/>
                  <a:pt x="582551" y="2777824"/>
                  <a:pt x="584461" y="2724347"/>
                </a:cubicBezTo>
                <a:cubicBezTo>
                  <a:pt x="595338" y="2419786"/>
                  <a:pt x="593888" y="2424096"/>
                  <a:pt x="593888" y="2187019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B15B6866-0F3A-8031-3F5D-DCA91E6A6092}"/>
              </a:ext>
            </a:extLst>
          </p:cNvPr>
          <p:cNvSpPr/>
          <p:nvPr/>
        </p:nvSpPr>
        <p:spPr>
          <a:xfrm>
            <a:off x="6233787" y="5559109"/>
            <a:ext cx="1098174" cy="1361972"/>
          </a:xfrm>
          <a:custGeom>
            <a:avLst/>
            <a:gdLst>
              <a:gd name="connsiteX0" fmla="*/ 417443 w 1279660"/>
              <a:gd name="connsiteY0" fmla="*/ 633264 h 1587421"/>
              <a:gd name="connsiteX1" fmla="*/ 420283 w 1279660"/>
              <a:gd name="connsiteY1" fmla="*/ 590668 h 1587421"/>
              <a:gd name="connsiteX2" fmla="*/ 428802 w 1279660"/>
              <a:gd name="connsiteY2" fmla="*/ 559431 h 1587421"/>
              <a:gd name="connsiteX3" fmla="*/ 423123 w 1279660"/>
              <a:gd name="connsiteY3" fmla="*/ 477078 h 1587421"/>
              <a:gd name="connsiteX4" fmla="*/ 417443 w 1279660"/>
              <a:gd name="connsiteY4" fmla="*/ 468559 h 1587421"/>
              <a:gd name="connsiteX5" fmla="*/ 406084 w 1279660"/>
              <a:gd name="connsiteY5" fmla="*/ 451520 h 1587421"/>
              <a:gd name="connsiteX6" fmla="*/ 394725 w 1279660"/>
              <a:gd name="connsiteY6" fmla="*/ 437322 h 1587421"/>
              <a:gd name="connsiteX7" fmla="*/ 389046 w 1279660"/>
              <a:gd name="connsiteY7" fmla="*/ 428802 h 1587421"/>
              <a:gd name="connsiteX8" fmla="*/ 374847 w 1279660"/>
              <a:gd name="connsiteY8" fmla="*/ 417443 h 1587421"/>
              <a:gd name="connsiteX9" fmla="*/ 366328 w 1279660"/>
              <a:gd name="connsiteY9" fmla="*/ 408924 h 1587421"/>
              <a:gd name="connsiteX10" fmla="*/ 354969 w 1279660"/>
              <a:gd name="connsiteY10" fmla="*/ 406084 h 1587421"/>
              <a:gd name="connsiteX11" fmla="*/ 346450 w 1279660"/>
              <a:gd name="connsiteY11" fmla="*/ 400405 h 1587421"/>
              <a:gd name="connsiteX12" fmla="*/ 332251 w 1279660"/>
              <a:gd name="connsiteY12" fmla="*/ 397565 h 1587421"/>
              <a:gd name="connsiteX13" fmla="*/ 312373 w 1279660"/>
              <a:gd name="connsiteY13" fmla="*/ 394725 h 1587421"/>
              <a:gd name="connsiteX14" fmla="*/ 295334 w 1279660"/>
              <a:gd name="connsiteY14" fmla="*/ 391886 h 1587421"/>
              <a:gd name="connsiteX15" fmla="*/ 68154 w 1279660"/>
              <a:gd name="connsiteY15" fmla="*/ 394725 h 1587421"/>
              <a:gd name="connsiteX16" fmla="*/ 59635 w 1279660"/>
              <a:gd name="connsiteY16" fmla="*/ 397565 h 1587421"/>
              <a:gd name="connsiteX17" fmla="*/ 36917 w 1279660"/>
              <a:gd name="connsiteY17" fmla="*/ 408924 h 1587421"/>
              <a:gd name="connsiteX18" fmla="*/ 28397 w 1279660"/>
              <a:gd name="connsiteY18" fmla="*/ 423123 h 1587421"/>
              <a:gd name="connsiteX19" fmla="*/ 19878 w 1279660"/>
              <a:gd name="connsiteY19" fmla="*/ 428802 h 1587421"/>
              <a:gd name="connsiteX20" fmla="*/ 17038 w 1279660"/>
              <a:gd name="connsiteY20" fmla="*/ 437322 h 1587421"/>
              <a:gd name="connsiteX21" fmla="*/ 11359 w 1279660"/>
              <a:gd name="connsiteY21" fmla="*/ 451520 h 1587421"/>
              <a:gd name="connsiteX22" fmla="*/ 5679 w 1279660"/>
              <a:gd name="connsiteY22" fmla="*/ 462879 h 1587421"/>
              <a:gd name="connsiteX23" fmla="*/ 0 w 1279660"/>
              <a:gd name="connsiteY23" fmla="*/ 485597 h 1587421"/>
              <a:gd name="connsiteX24" fmla="*/ 2840 w 1279660"/>
              <a:gd name="connsiteY24" fmla="*/ 888842 h 1587421"/>
              <a:gd name="connsiteX25" fmla="*/ 8519 w 1279660"/>
              <a:gd name="connsiteY25" fmla="*/ 951317 h 1587421"/>
              <a:gd name="connsiteX26" fmla="*/ 11359 w 1279660"/>
              <a:gd name="connsiteY26" fmla="*/ 974035 h 1587421"/>
              <a:gd name="connsiteX27" fmla="*/ 22718 w 1279660"/>
              <a:gd name="connsiteY27" fmla="*/ 991073 h 1587421"/>
              <a:gd name="connsiteX28" fmla="*/ 25558 w 1279660"/>
              <a:gd name="connsiteY28" fmla="*/ 1002432 h 1587421"/>
              <a:gd name="connsiteX29" fmla="*/ 28397 w 1279660"/>
              <a:gd name="connsiteY29" fmla="*/ 1016631 h 1587421"/>
              <a:gd name="connsiteX30" fmla="*/ 34077 w 1279660"/>
              <a:gd name="connsiteY30" fmla="*/ 1030830 h 1587421"/>
              <a:gd name="connsiteX31" fmla="*/ 42596 w 1279660"/>
              <a:gd name="connsiteY31" fmla="*/ 1056387 h 1587421"/>
              <a:gd name="connsiteX32" fmla="*/ 45436 w 1279660"/>
              <a:gd name="connsiteY32" fmla="*/ 1064907 h 1587421"/>
              <a:gd name="connsiteX33" fmla="*/ 59635 w 1279660"/>
              <a:gd name="connsiteY33" fmla="*/ 1090464 h 1587421"/>
              <a:gd name="connsiteX34" fmla="*/ 68154 w 1279660"/>
              <a:gd name="connsiteY34" fmla="*/ 1113182 h 1587421"/>
              <a:gd name="connsiteX35" fmla="*/ 76673 w 1279660"/>
              <a:gd name="connsiteY35" fmla="*/ 1118862 h 1587421"/>
              <a:gd name="connsiteX36" fmla="*/ 105071 w 1279660"/>
              <a:gd name="connsiteY36" fmla="*/ 1147259 h 1587421"/>
              <a:gd name="connsiteX37" fmla="*/ 122109 w 1279660"/>
              <a:gd name="connsiteY37" fmla="*/ 1169977 h 1587421"/>
              <a:gd name="connsiteX38" fmla="*/ 139148 w 1279660"/>
              <a:gd name="connsiteY38" fmla="*/ 1187016 h 1587421"/>
              <a:gd name="connsiteX39" fmla="*/ 144827 w 1279660"/>
              <a:gd name="connsiteY39" fmla="*/ 1195535 h 1587421"/>
              <a:gd name="connsiteX40" fmla="*/ 153347 w 1279660"/>
              <a:gd name="connsiteY40" fmla="*/ 1201215 h 1587421"/>
              <a:gd name="connsiteX41" fmla="*/ 161866 w 1279660"/>
              <a:gd name="connsiteY41" fmla="*/ 1218253 h 1587421"/>
              <a:gd name="connsiteX42" fmla="*/ 173225 w 1279660"/>
              <a:gd name="connsiteY42" fmla="*/ 1246651 h 1587421"/>
              <a:gd name="connsiteX43" fmla="*/ 184584 w 1279660"/>
              <a:gd name="connsiteY43" fmla="*/ 1269369 h 1587421"/>
              <a:gd name="connsiteX44" fmla="*/ 207302 w 1279660"/>
              <a:gd name="connsiteY44" fmla="*/ 1297766 h 1587421"/>
              <a:gd name="connsiteX45" fmla="*/ 215821 w 1279660"/>
              <a:gd name="connsiteY45" fmla="*/ 1303446 h 1587421"/>
              <a:gd name="connsiteX46" fmla="*/ 224340 w 1279660"/>
              <a:gd name="connsiteY46" fmla="*/ 1311965 h 1587421"/>
              <a:gd name="connsiteX47" fmla="*/ 247058 w 1279660"/>
              <a:gd name="connsiteY47" fmla="*/ 1323324 h 1587421"/>
              <a:gd name="connsiteX48" fmla="*/ 272616 w 1279660"/>
              <a:gd name="connsiteY48" fmla="*/ 1343202 h 1587421"/>
              <a:gd name="connsiteX49" fmla="*/ 283975 w 1279660"/>
              <a:gd name="connsiteY49" fmla="*/ 1351722 h 1587421"/>
              <a:gd name="connsiteX50" fmla="*/ 309533 w 1279660"/>
              <a:gd name="connsiteY50" fmla="*/ 1363081 h 1587421"/>
              <a:gd name="connsiteX51" fmla="*/ 320892 w 1279660"/>
              <a:gd name="connsiteY51" fmla="*/ 1368760 h 1587421"/>
              <a:gd name="connsiteX52" fmla="*/ 337930 w 1279660"/>
              <a:gd name="connsiteY52" fmla="*/ 1374440 h 1587421"/>
              <a:gd name="connsiteX53" fmla="*/ 360648 w 1279660"/>
              <a:gd name="connsiteY53" fmla="*/ 1391478 h 1587421"/>
              <a:gd name="connsiteX54" fmla="*/ 369168 w 1279660"/>
              <a:gd name="connsiteY54" fmla="*/ 1399997 h 1587421"/>
              <a:gd name="connsiteX55" fmla="*/ 391886 w 1279660"/>
              <a:gd name="connsiteY55" fmla="*/ 1411356 h 1587421"/>
              <a:gd name="connsiteX56" fmla="*/ 403245 w 1279660"/>
              <a:gd name="connsiteY56" fmla="*/ 1425555 h 1587421"/>
              <a:gd name="connsiteX57" fmla="*/ 425963 w 1279660"/>
              <a:gd name="connsiteY57" fmla="*/ 1436914 h 1587421"/>
              <a:gd name="connsiteX58" fmla="*/ 454360 w 1279660"/>
              <a:gd name="connsiteY58" fmla="*/ 1451113 h 1587421"/>
              <a:gd name="connsiteX59" fmla="*/ 496956 w 1279660"/>
              <a:gd name="connsiteY59" fmla="*/ 1473831 h 1587421"/>
              <a:gd name="connsiteX60" fmla="*/ 533873 w 1279660"/>
              <a:gd name="connsiteY60" fmla="*/ 1493709 h 1587421"/>
              <a:gd name="connsiteX61" fmla="*/ 559431 w 1279660"/>
              <a:gd name="connsiteY61" fmla="*/ 1505068 h 1587421"/>
              <a:gd name="connsiteX62" fmla="*/ 573630 w 1279660"/>
              <a:gd name="connsiteY62" fmla="*/ 1507908 h 1587421"/>
              <a:gd name="connsiteX63" fmla="*/ 604867 w 1279660"/>
              <a:gd name="connsiteY63" fmla="*/ 1519267 h 1587421"/>
              <a:gd name="connsiteX64" fmla="*/ 638944 w 1279660"/>
              <a:gd name="connsiteY64" fmla="*/ 1522107 h 1587421"/>
              <a:gd name="connsiteX65" fmla="*/ 687220 w 1279660"/>
              <a:gd name="connsiteY65" fmla="*/ 1541985 h 1587421"/>
              <a:gd name="connsiteX66" fmla="*/ 695739 w 1279660"/>
              <a:gd name="connsiteY66" fmla="*/ 1550504 h 1587421"/>
              <a:gd name="connsiteX67" fmla="*/ 709938 w 1279660"/>
              <a:gd name="connsiteY67" fmla="*/ 1553344 h 1587421"/>
              <a:gd name="connsiteX68" fmla="*/ 718457 w 1279660"/>
              <a:gd name="connsiteY68" fmla="*/ 1556184 h 1587421"/>
              <a:gd name="connsiteX69" fmla="*/ 744015 w 1279660"/>
              <a:gd name="connsiteY69" fmla="*/ 1561863 h 1587421"/>
              <a:gd name="connsiteX70" fmla="*/ 789451 w 1279660"/>
              <a:gd name="connsiteY70" fmla="*/ 1578902 h 1587421"/>
              <a:gd name="connsiteX71" fmla="*/ 803650 w 1279660"/>
              <a:gd name="connsiteY71" fmla="*/ 1584581 h 1587421"/>
              <a:gd name="connsiteX72" fmla="*/ 815009 w 1279660"/>
              <a:gd name="connsiteY72" fmla="*/ 1587421 h 1587421"/>
              <a:gd name="connsiteX73" fmla="*/ 971195 w 1279660"/>
              <a:gd name="connsiteY73" fmla="*/ 1584581 h 1587421"/>
              <a:gd name="connsiteX74" fmla="*/ 1008112 w 1279660"/>
              <a:gd name="connsiteY74" fmla="*/ 1576062 h 1587421"/>
              <a:gd name="connsiteX75" fmla="*/ 1025150 w 1279660"/>
              <a:gd name="connsiteY75" fmla="*/ 1573222 h 1587421"/>
              <a:gd name="connsiteX76" fmla="*/ 1039349 w 1279660"/>
              <a:gd name="connsiteY76" fmla="*/ 1564703 h 1587421"/>
              <a:gd name="connsiteX77" fmla="*/ 1050708 w 1279660"/>
              <a:gd name="connsiteY77" fmla="*/ 1561863 h 1587421"/>
              <a:gd name="connsiteX78" fmla="*/ 1101824 w 1279660"/>
              <a:gd name="connsiteY78" fmla="*/ 1556184 h 1587421"/>
              <a:gd name="connsiteX79" fmla="*/ 1127381 w 1279660"/>
              <a:gd name="connsiteY79" fmla="*/ 1547664 h 1587421"/>
              <a:gd name="connsiteX80" fmla="*/ 1135901 w 1279660"/>
              <a:gd name="connsiteY80" fmla="*/ 1541985 h 1587421"/>
              <a:gd name="connsiteX81" fmla="*/ 1161458 w 1279660"/>
              <a:gd name="connsiteY81" fmla="*/ 1533466 h 1587421"/>
              <a:gd name="connsiteX82" fmla="*/ 1181337 w 1279660"/>
              <a:gd name="connsiteY82" fmla="*/ 1527786 h 1587421"/>
              <a:gd name="connsiteX83" fmla="*/ 1209734 w 1279660"/>
              <a:gd name="connsiteY83" fmla="*/ 1507908 h 1587421"/>
              <a:gd name="connsiteX84" fmla="*/ 1226773 w 1279660"/>
              <a:gd name="connsiteY84" fmla="*/ 1493709 h 1587421"/>
              <a:gd name="connsiteX85" fmla="*/ 1238132 w 1279660"/>
              <a:gd name="connsiteY85" fmla="*/ 1468151 h 1587421"/>
              <a:gd name="connsiteX86" fmla="*/ 1240971 w 1279660"/>
              <a:gd name="connsiteY86" fmla="*/ 1445433 h 1587421"/>
              <a:gd name="connsiteX87" fmla="*/ 1252330 w 1279660"/>
              <a:gd name="connsiteY87" fmla="*/ 1425555 h 1587421"/>
              <a:gd name="connsiteX88" fmla="*/ 1258010 w 1279660"/>
              <a:gd name="connsiteY88" fmla="*/ 1385799 h 1587421"/>
              <a:gd name="connsiteX89" fmla="*/ 1260850 w 1279660"/>
              <a:gd name="connsiteY89" fmla="*/ 1360241 h 1587421"/>
              <a:gd name="connsiteX90" fmla="*/ 1269369 w 1279660"/>
              <a:gd name="connsiteY90" fmla="*/ 1351722 h 1587421"/>
              <a:gd name="connsiteX91" fmla="*/ 1269369 w 1279660"/>
              <a:gd name="connsiteY91" fmla="*/ 1070586 h 1587421"/>
              <a:gd name="connsiteX92" fmla="*/ 1260850 w 1279660"/>
              <a:gd name="connsiteY92" fmla="*/ 920079 h 1587421"/>
              <a:gd name="connsiteX93" fmla="*/ 1258010 w 1279660"/>
              <a:gd name="connsiteY93" fmla="*/ 792291 h 1587421"/>
              <a:gd name="connsiteX94" fmla="*/ 1255170 w 1279660"/>
              <a:gd name="connsiteY94" fmla="*/ 766733 h 1587421"/>
              <a:gd name="connsiteX95" fmla="*/ 1252330 w 1279660"/>
              <a:gd name="connsiteY95" fmla="*/ 616226 h 1587421"/>
              <a:gd name="connsiteX96" fmla="*/ 1249491 w 1279660"/>
              <a:gd name="connsiteY96" fmla="*/ 604867 h 1587421"/>
              <a:gd name="connsiteX97" fmla="*/ 1243811 w 1279660"/>
              <a:gd name="connsiteY97" fmla="*/ 593508 h 1587421"/>
              <a:gd name="connsiteX98" fmla="*/ 1229612 w 1279660"/>
              <a:gd name="connsiteY98" fmla="*/ 502636 h 1587421"/>
              <a:gd name="connsiteX99" fmla="*/ 1226773 w 1279660"/>
              <a:gd name="connsiteY99" fmla="*/ 337930 h 1587421"/>
              <a:gd name="connsiteX100" fmla="*/ 1221093 w 1279660"/>
              <a:gd name="connsiteY100" fmla="*/ 289654 h 1587421"/>
              <a:gd name="connsiteX101" fmla="*/ 1218253 w 1279660"/>
              <a:gd name="connsiteY101" fmla="*/ 266936 h 1587421"/>
              <a:gd name="connsiteX102" fmla="*/ 1209734 w 1279660"/>
              <a:gd name="connsiteY102" fmla="*/ 241379 h 1587421"/>
              <a:gd name="connsiteX103" fmla="*/ 1204055 w 1279660"/>
              <a:gd name="connsiteY103" fmla="*/ 215821 h 1587421"/>
              <a:gd name="connsiteX104" fmla="*/ 1201215 w 1279660"/>
              <a:gd name="connsiteY104" fmla="*/ 201622 h 1587421"/>
              <a:gd name="connsiteX105" fmla="*/ 1192696 w 1279660"/>
              <a:gd name="connsiteY105" fmla="*/ 178904 h 1587421"/>
              <a:gd name="connsiteX106" fmla="*/ 1187016 w 1279660"/>
              <a:gd name="connsiteY106" fmla="*/ 153346 h 1587421"/>
              <a:gd name="connsiteX107" fmla="*/ 1181337 w 1279660"/>
              <a:gd name="connsiteY107" fmla="*/ 127789 h 1587421"/>
              <a:gd name="connsiteX108" fmla="*/ 1169978 w 1279660"/>
              <a:gd name="connsiteY108" fmla="*/ 99391 h 1587421"/>
              <a:gd name="connsiteX109" fmla="*/ 1161458 w 1279660"/>
              <a:gd name="connsiteY109" fmla="*/ 93712 h 1587421"/>
              <a:gd name="connsiteX110" fmla="*/ 1147260 w 1279660"/>
              <a:gd name="connsiteY110" fmla="*/ 79513 h 1587421"/>
              <a:gd name="connsiteX111" fmla="*/ 1141580 w 1279660"/>
              <a:gd name="connsiteY111" fmla="*/ 70994 h 1587421"/>
              <a:gd name="connsiteX112" fmla="*/ 1124542 w 1279660"/>
              <a:gd name="connsiteY112" fmla="*/ 62474 h 1587421"/>
              <a:gd name="connsiteX113" fmla="*/ 1090465 w 1279660"/>
              <a:gd name="connsiteY113" fmla="*/ 51115 h 1587421"/>
              <a:gd name="connsiteX114" fmla="*/ 1073426 w 1279660"/>
              <a:gd name="connsiteY114" fmla="*/ 45436 h 1587421"/>
              <a:gd name="connsiteX115" fmla="*/ 1056388 w 1279660"/>
              <a:gd name="connsiteY115" fmla="*/ 42596 h 1587421"/>
              <a:gd name="connsiteX116" fmla="*/ 1027990 w 1279660"/>
              <a:gd name="connsiteY116" fmla="*/ 36917 h 1587421"/>
              <a:gd name="connsiteX117" fmla="*/ 1013791 w 1279660"/>
              <a:gd name="connsiteY117" fmla="*/ 31237 h 1587421"/>
              <a:gd name="connsiteX118" fmla="*/ 996753 w 1279660"/>
              <a:gd name="connsiteY118" fmla="*/ 28397 h 1587421"/>
              <a:gd name="connsiteX119" fmla="*/ 942797 w 1279660"/>
              <a:gd name="connsiteY119" fmla="*/ 22718 h 1587421"/>
              <a:gd name="connsiteX120" fmla="*/ 917240 w 1279660"/>
              <a:gd name="connsiteY120" fmla="*/ 17038 h 1587421"/>
              <a:gd name="connsiteX121" fmla="*/ 883163 w 1279660"/>
              <a:gd name="connsiteY121" fmla="*/ 8519 h 1587421"/>
              <a:gd name="connsiteX122" fmla="*/ 840566 w 1279660"/>
              <a:gd name="connsiteY122" fmla="*/ 5679 h 1587421"/>
              <a:gd name="connsiteX123" fmla="*/ 789451 w 1279660"/>
              <a:gd name="connsiteY123" fmla="*/ 0 h 1587421"/>
              <a:gd name="connsiteX124" fmla="*/ 576469 w 1279660"/>
              <a:gd name="connsiteY124" fmla="*/ 2840 h 1587421"/>
              <a:gd name="connsiteX125" fmla="*/ 468559 w 1279660"/>
              <a:gd name="connsiteY125" fmla="*/ 5679 h 1587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</a:cxnLst>
            <a:rect l="l" t="t" r="r" b="b"/>
            <a:pathLst>
              <a:path w="1279660" h="1587421">
                <a:moveTo>
                  <a:pt x="417443" y="633264"/>
                </a:moveTo>
                <a:cubicBezTo>
                  <a:pt x="418390" y="619065"/>
                  <a:pt x="418442" y="604779"/>
                  <a:pt x="420283" y="590668"/>
                </a:cubicBezTo>
                <a:cubicBezTo>
                  <a:pt x="421655" y="580153"/>
                  <a:pt x="425426" y="569563"/>
                  <a:pt x="428802" y="559431"/>
                </a:cubicBezTo>
                <a:cubicBezTo>
                  <a:pt x="426909" y="531980"/>
                  <a:pt x="426536" y="504382"/>
                  <a:pt x="423123" y="477078"/>
                </a:cubicBezTo>
                <a:cubicBezTo>
                  <a:pt x="422700" y="473691"/>
                  <a:pt x="418969" y="471612"/>
                  <a:pt x="417443" y="468559"/>
                </a:cubicBezTo>
                <a:cubicBezTo>
                  <a:pt x="407217" y="448106"/>
                  <a:pt x="424929" y="473056"/>
                  <a:pt x="406084" y="451520"/>
                </a:cubicBezTo>
                <a:cubicBezTo>
                  <a:pt x="402093" y="446959"/>
                  <a:pt x="398361" y="442171"/>
                  <a:pt x="394725" y="437322"/>
                </a:cubicBezTo>
                <a:cubicBezTo>
                  <a:pt x="392677" y="434592"/>
                  <a:pt x="391459" y="431215"/>
                  <a:pt x="389046" y="428802"/>
                </a:cubicBezTo>
                <a:cubicBezTo>
                  <a:pt x="384760" y="424516"/>
                  <a:pt x="379409" y="421434"/>
                  <a:pt x="374847" y="417443"/>
                </a:cubicBezTo>
                <a:cubicBezTo>
                  <a:pt x="371825" y="414799"/>
                  <a:pt x="369815" y="410916"/>
                  <a:pt x="366328" y="408924"/>
                </a:cubicBezTo>
                <a:cubicBezTo>
                  <a:pt x="362939" y="406988"/>
                  <a:pt x="358755" y="407031"/>
                  <a:pt x="354969" y="406084"/>
                </a:cubicBezTo>
                <a:cubicBezTo>
                  <a:pt x="352129" y="404191"/>
                  <a:pt x="349646" y="401603"/>
                  <a:pt x="346450" y="400405"/>
                </a:cubicBezTo>
                <a:cubicBezTo>
                  <a:pt x="341931" y="398710"/>
                  <a:pt x="337012" y="398359"/>
                  <a:pt x="332251" y="397565"/>
                </a:cubicBezTo>
                <a:cubicBezTo>
                  <a:pt x="325649" y="396465"/>
                  <a:pt x="318988" y="395743"/>
                  <a:pt x="312373" y="394725"/>
                </a:cubicBezTo>
                <a:cubicBezTo>
                  <a:pt x="306682" y="393850"/>
                  <a:pt x="301014" y="392832"/>
                  <a:pt x="295334" y="391886"/>
                </a:cubicBezTo>
                <a:lnTo>
                  <a:pt x="68154" y="394725"/>
                </a:lnTo>
                <a:cubicBezTo>
                  <a:pt x="65162" y="394797"/>
                  <a:pt x="62312" y="396226"/>
                  <a:pt x="59635" y="397565"/>
                </a:cubicBezTo>
                <a:cubicBezTo>
                  <a:pt x="25618" y="414574"/>
                  <a:pt x="86026" y="389281"/>
                  <a:pt x="36917" y="408924"/>
                </a:cubicBezTo>
                <a:cubicBezTo>
                  <a:pt x="34077" y="413657"/>
                  <a:pt x="31989" y="418932"/>
                  <a:pt x="28397" y="423123"/>
                </a:cubicBezTo>
                <a:cubicBezTo>
                  <a:pt x="26176" y="425714"/>
                  <a:pt x="22010" y="426137"/>
                  <a:pt x="19878" y="428802"/>
                </a:cubicBezTo>
                <a:cubicBezTo>
                  <a:pt x="18008" y="431140"/>
                  <a:pt x="18089" y="434519"/>
                  <a:pt x="17038" y="437322"/>
                </a:cubicBezTo>
                <a:cubicBezTo>
                  <a:pt x="15248" y="442095"/>
                  <a:pt x="13429" y="446862"/>
                  <a:pt x="11359" y="451520"/>
                </a:cubicBezTo>
                <a:cubicBezTo>
                  <a:pt x="9640" y="455388"/>
                  <a:pt x="7346" y="458988"/>
                  <a:pt x="5679" y="462879"/>
                </a:cubicBezTo>
                <a:cubicBezTo>
                  <a:pt x="2407" y="470514"/>
                  <a:pt x="1665" y="477274"/>
                  <a:pt x="0" y="485597"/>
                </a:cubicBezTo>
                <a:cubicBezTo>
                  <a:pt x="947" y="620012"/>
                  <a:pt x="1170" y="754434"/>
                  <a:pt x="2840" y="888842"/>
                </a:cubicBezTo>
                <a:cubicBezTo>
                  <a:pt x="3459" y="938654"/>
                  <a:pt x="379" y="926897"/>
                  <a:pt x="8519" y="951317"/>
                </a:cubicBezTo>
                <a:cubicBezTo>
                  <a:pt x="9466" y="958890"/>
                  <a:pt x="8792" y="966848"/>
                  <a:pt x="11359" y="974035"/>
                </a:cubicBezTo>
                <a:cubicBezTo>
                  <a:pt x="13655" y="980463"/>
                  <a:pt x="22718" y="991073"/>
                  <a:pt x="22718" y="991073"/>
                </a:cubicBezTo>
                <a:cubicBezTo>
                  <a:pt x="23665" y="994859"/>
                  <a:pt x="24711" y="998622"/>
                  <a:pt x="25558" y="1002432"/>
                </a:cubicBezTo>
                <a:cubicBezTo>
                  <a:pt x="26605" y="1007144"/>
                  <a:pt x="27010" y="1012008"/>
                  <a:pt x="28397" y="1016631"/>
                </a:cubicBezTo>
                <a:cubicBezTo>
                  <a:pt x="29862" y="1021514"/>
                  <a:pt x="32362" y="1026029"/>
                  <a:pt x="34077" y="1030830"/>
                </a:cubicBezTo>
                <a:cubicBezTo>
                  <a:pt x="37097" y="1039287"/>
                  <a:pt x="39756" y="1047868"/>
                  <a:pt x="42596" y="1056387"/>
                </a:cubicBezTo>
                <a:cubicBezTo>
                  <a:pt x="43543" y="1059227"/>
                  <a:pt x="44097" y="1062229"/>
                  <a:pt x="45436" y="1064907"/>
                </a:cubicBezTo>
                <a:cubicBezTo>
                  <a:pt x="55481" y="1084998"/>
                  <a:pt x="50433" y="1076662"/>
                  <a:pt x="59635" y="1090464"/>
                </a:cubicBezTo>
                <a:cubicBezTo>
                  <a:pt x="61346" y="1095598"/>
                  <a:pt x="66027" y="1110204"/>
                  <a:pt x="68154" y="1113182"/>
                </a:cubicBezTo>
                <a:cubicBezTo>
                  <a:pt x="70138" y="1115959"/>
                  <a:pt x="74165" y="1116547"/>
                  <a:pt x="76673" y="1118862"/>
                </a:cubicBezTo>
                <a:cubicBezTo>
                  <a:pt x="86510" y="1127942"/>
                  <a:pt x="98184" y="1135780"/>
                  <a:pt x="105071" y="1147259"/>
                </a:cubicBezTo>
                <a:cubicBezTo>
                  <a:pt x="121347" y="1174387"/>
                  <a:pt x="105546" y="1150654"/>
                  <a:pt x="122109" y="1169977"/>
                </a:cubicBezTo>
                <a:cubicBezTo>
                  <a:pt x="136198" y="1186415"/>
                  <a:pt x="124150" y="1177017"/>
                  <a:pt x="139148" y="1187016"/>
                </a:cubicBezTo>
                <a:cubicBezTo>
                  <a:pt x="141041" y="1189856"/>
                  <a:pt x="142414" y="1193122"/>
                  <a:pt x="144827" y="1195535"/>
                </a:cubicBezTo>
                <a:cubicBezTo>
                  <a:pt x="147241" y="1197949"/>
                  <a:pt x="151299" y="1198484"/>
                  <a:pt x="153347" y="1201215"/>
                </a:cubicBezTo>
                <a:cubicBezTo>
                  <a:pt x="157157" y="1206295"/>
                  <a:pt x="159026" y="1212574"/>
                  <a:pt x="161866" y="1218253"/>
                </a:cubicBezTo>
                <a:cubicBezTo>
                  <a:pt x="166372" y="1240779"/>
                  <a:pt x="161556" y="1224980"/>
                  <a:pt x="173225" y="1246651"/>
                </a:cubicBezTo>
                <a:cubicBezTo>
                  <a:pt x="177239" y="1254106"/>
                  <a:pt x="179504" y="1262596"/>
                  <a:pt x="184584" y="1269369"/>
                </a:cubicBezTo>
                <a:cubicBezTo>
                  <a:pt x="190924" y="1277822"/>
                  <a:pt x="200406" y="1290870"/>
                  <a:pt x="207302" y="1297766"/>
                </a:cubicBezTo>
                <a:cubicBezTo>
                  <a:pt x="209715" y="1300179"/>
                  <a:pt x="213199" y="1301261"/>
                  <a:pt x="215821" y="1303446"/>
                </a:cubicBezTo>
                <a:cubicBezTo>
                  <a:pt x="218906" y="1306017"/>
                  <a:pt x="220952" y="1309809"/>
                  <a:pt x="224340" y="1311965"/>
                </a:cubicBezTo>
                <a:cubicBezTo>
                  <a:pt x="231483" y="1316510"/>
                  <a:pt x="240375" y="1318126"/>
                  <a:pt x="247058" y="1323324"/>
                </a:cubicBezTo>
                <a:lnTo>
                  <a:pt x="272616" y="1343202"/>
                </a:lnTo>
                <a:cubicBezTo>
                  <a:pt x="276368" y="1346088"/>
                  <a:pt x="279742" y="1349605"/>
                  <a:pt x="283975" y="1351722"/>
                </a:cubicBezTo>
                <a:cubicBezTo>
                  <a:pt x="311937" y="1365702"/>
                  <a:pt x="276900" y="1348578"/>
                  <a:pt x="309533" y="1363081"/>
                </a:cubicBezTo>
                <a:cubicBezTo>
                  <a:pt x="313401" y="1364800"/>
                  <a:pt x="316962" y="1367188"/>
                  <a:pt x="320892" y="1368760"/>
                </a:cubicBezTo>
                <a:cubicBezTo>
                  <a:pt x="326450" y="1370983"/>
                  <a:pt x="337930" y="1374440"/>
                  <a:pt x="337930" y="1374440"/>
                </a:cubicBezTo>
                <a:cubicBezTo>
                  <a:pt x="349292" y="1391481"/>
                  <a:pt x="336539" y="1375406"/>
                  <a:pt x="360648" y="1391478"/>
                </a:cubicBezTo>
                <a:cubicBezTo>
                  <a:pt x="363990" y="1393706"/>
                  <a:pt x="365955" y="1397587"/>
                  <a:pt x="369168" y="1399997"/>
                </a:cubicBezTo>
                <a:cubicBezTo>
                  <a:pt x="379902" y="1408048"/>
                  <a:pt x="381401" y="1407862"/>
                  <a:pt x="391886" y="1411356"/>
                </a:cubicBezTo>
                <a:cubicBezTo>
                  <a:pt x="395672" y="1416089"/>
                  <a:pt x="398396" y="1421918"/>
                  <a:pt x="403245" y="1425555"/>
                </a:cubicBezTo>
                <a:cubicBezTo>
                  <a:pt x="410018" y="1430635"/>
                  <a:pt x="418919" y="1432218"/>
                  <a:pt x="425963" y="1436914"/>
                </a:cubicBezTo>
                <a:cubicBezTo>
                  <a:pt x="446248" y="1450438"/>
                  <a:pt x="436379" y="1446617"/>
                  <a:pt x="454360" y="1451113"/>
                </a:cubicBezTo>
                <a:cubicBezTo>
                  <a:pt x="476032" y="1472785"/>
                  <a:pt x="445531" y="1444446"/>
                  <a:pt x="496956" y="1473831"/>
                </a:cubicBezTo>
                <a:cubicBezTo>
                  <a:pt x="513219" y="1483124"/>
                  <a:pt x="517604" y="1486117"/>
                  <a:pt x="533873" y="1493709"/>
                </a:cubicBezTo>
                <a:cubicBezTo>
                  <a:pt x="542321" y="1497651"/>
                  <a:pt x="550651" y="1501932"/>
                  <a:pt x="559431" y="1505068"/>
                </a:cubicBezTo>
                <a:cubicBezTo>
                  <a:pt x="563977" y="1506691"/>
                  <a:pt x="569007" y="1506521"/>
                  <a:pt x="573630" y="1507908"/>
                </a:cubicBezTo>
                <a:cubicBezTo>
                  <a:pt x="581014" y="1510123"/>
                  <a:pt x="597525" y="1518655"/>
                  <a:pt x="604867" y="1519267"/>
                </a:cubicBezTo>
                <a:lnTo>
                  <a:pt x="638944" y="1522107"/>
                </a:lnTo>
                <a:cubicBezTo>
                  <a:pt x="677338" y="1541304"/>
                  <a:pt x="660568" y="1536654"/>
                  <a:pt x="687220" y="1541985"/>
                </a:cubicBezTo>
                <a:cubicBezTo>
                  <a:pt x="690060" y="1544825"/>
                  <a:pt x="692147" y="1548708"/>
                  <a:pt x="695739" y="1550504"/>
                </a:cubicBezTo>
                <a:cubicBezTo>
                  <a:pt x="700056" y="1552663"/>
                  <a:pt x="705255" y="1552173"/>
                  <a:pt x="709938" y="1553344"/>
                </a:cubicBezTo>
                <a:cubicBezTo>
                  <a:pt x="712842" y="1554070"/>
                  <a:pt x="715579" y="1555362"/>
                  <a:pt x="718457" y="1556184"/>
                </a:cubicBezTo>
                <a:cubicBezTo>
                  <a:pt x="727804" y="1558854"/>
                  <a:pt x="734269" y="1559914"/>
                  <a:pt x="744015" y="1561863"/>
                </a:cubicBezTo>
                <a:cubicBezTo>
                  <a:pt x="766253" y="1578541"/>
                  <a:pt x="747042" y="1566429"/>
                  <a:pt x="789451" y="1578902"/>
                </a:cubicBezTo>
                <a:cubicBezTo>
                  <a:pt x="794341" y="1580340"/>
                  <a:pt x="798814" y="1582969"/>
                  <a:pt x="803650" y="1584581"/>
                </a:cubicBezTo>
                <a:cubicBezTo>
                  <a:pt x="807353" y="1585815"/>
                  <a:pt x="811223" y="1586474"/>
                  <a:pt x="815009" y="1587421"/>
                </a:cubicBezTo>
                <a:lnTo>
                  <a:pt x="971195" y="1584581"/>
                </a:lnTo>
                <a:cubicBezTo>
                  <a:pt x="984800" y="1584135"/>
                  <a:pt x="994942" y="1579101"/>
                  <a:pt x="1008112" y="1576062"/>
                </a:cubicBezTo>
                <a:cubicBezTo>
                  <a:pt x="1013722" y="1574767"/>
                  <a:pt x="1019471" y="1574169"/>
                  <a:pt x="1025150" y="1573222"/>
                </a:cubicBezTo>
                <a:cubicBezTo>
                  <a:pt x="1029883" y="1570382"/>
                  <a:pt x="1034305" y="1566945"/>
                  <a:pt x="1039349" y="1564703"/>
                </a:cubicBezTo>
                <a:cubicBezTo>
                  <a:pt x="1042916" y="1563118"/>
                  <a:pt x="1046898" y="1562710"/>
                  <a:pt x="1050708" y="1561863"/>
                </a:cubicBezTo>
                <a:cubicBezTo>
                  <a:pt x="1072987" y="1556912"/>
                  <a:pt x="1070379" y="1558602"/>
                  <a:pt x="1101824" y="1556184"/>
                </a:cubicBezTo>
                <a:cubicBezTo>
                  <a:pt x="1110343" y="1553344"/>
                  <a:pt x="1119909" y="1552645"/>
                  <a:pt x="1127381" y="1547664"/>
                </a:cubicBezTo>
                <a:cubicBezTo>
                  <a:pt x="1130221" y="1545771"/>
                  <a:pt x="1132750" y="1543298"/>
                  <a:pt x="1135901" y="1541985"/>
                </a:cubicBezTo>
                <a:cubicBezTo>
                  <a:pt x="1144190" y="1538531"/>
                  <a:pt x="1152939" y="1536306"/>
                  <a:pt x="1161458" y="1533466"/>
                </a:cubicBezTo>
                <a:cubicBezTo>
                  <a:pt x="1173681" y="1529392"/>
                  <a:pt x="1167074" y="1531352"/>
                  <a:pt x="1181337" y="1527786"/>
                </a:cubicBezTo>
                <a:cubicBezTo>
                  <a:pt x="1190803" y="1521160"/>
                  <a:pt x="1201564" y="1516078"/>
                  <a:pt x="1209734" y="1507908"/>
                </a:cubicBezTo>
                <a:cubicBezTo>
                  <a:pt x="1220667" y="1496975"/>
                  <a:pt x="1214912" y="1501617"/>
                  <a:pt x="1226773" y="1493709"/>
                </a:cubicBezTo>
                <a:cubicBezTo>
                  <a:pt x="1229999" y="1487257"/>
                  <a:pt x="1236579" y="1474881"/>
                  <a:pt x="1238132" y="1468151"/>
                </a:cubicBezTo>
                <a:cubicBezTo>
                  <a:pt x="1239848" y="1460715"/>
                  <a:pt x="1239120" y="1452837"/>
                  <a:pt x="1240971" y="1445433"/>
                </a:cubicBezTo>
                <a:cubicBezTo>
                  <a:pt x="1242411" y="1439671"/>
                  <a:pt x="1248951" y="1430624"/>
                  <a:pt x="1252330" y="1425555"/>
                </a:cubicBezTo>
                <a:cubicBezTo>
                  <a:pt x="1255888" y="1404207"/>
                  <a:pt x="1255167" y="1409966"/>
                  <a:pt x="1258010" y="1385799"/>
                </a:cubicBezTo>
                <a:cubicBezTo>
                  <a:pt x="1259012" y="1377286"/>
                  <a:pt x="1258139" y="1368373"/>
                  <a:pt x="1260850" y="1360241"/>
                </a:cubicBezTo>
                <a:cubicBezTo>
                  <a:pt x="1262120" y="1356431"/>
                  <a:pt x="1266529" y="1354562"/>
                  <a:pt x="1269369" y="1351722"/>
                </a:cubicBezTo>
                <a:cubicBezTo>
                  <a:pt x="1289523" y="1250957"/>
                  <a:pt x="1274804" y="1329632"/>
                  <a:pt x="1269369" y="1070586"/>
                </a:cubicBezTo>
                <a:cubicBezTo>
                  <a:pt x="1266628" y="939934"/>
                  <a:pt x="1274685" y="975432"/>
                  <a:pt x="1260850" y="920079"/>
                </a:cubicBezTo>
                <a:cubicBezTo>
                  <a:pt x="1259903" y="877483"/>
                  <a:pt x="1259587" y="834868"/>
                  <a:pt x="1258010" y="792291"/>
                </a:cubicBezTo>
                <a:cubicBezTo>
                  <a:pt x="1257693" y="783725"/>
                  <a:pt x="1255446" y="775300"/>
                  <a:pt x="1255170" y="766733"/>
                </a:cubicBezTo>
                <a:cubicBezTo>
                  <a:pt x="1253552" y="716581"/>
                  <a:pt x="1254089" y="666373"/>
                  <a:pt x="1252330" y="616226"/>
                </a:cubicBezTo>
                <a:cubicBezTo>
                  <a:pt x="1252193" y="612326"/>
                  <a:pt x="1250861" y="608521"/>
                  <a:pt x="1249491" y="604867"/>
                </a:cubicBezTo>
                <a:cubicBezTo>
                  <a:pt x="1248005" y="600903"/>
                  <a:pt x="1245704" y="597294"/>
                  <a:pt x="1243811" y="593508"/>
                </a:cubicBezTo>
                <a:cubicBezTo>
                  <a:pt x="1237792" y="563417"/>
                  <a:pt x="1233417" y="533074"/>
                  <a:pt x="1229612" y="502636"/>
                </a:cubicBezTo>
                <a:cubicBezTo>
                  <a:pt x="1228666" y="447734"/>
                  <a:pt x="1228298" y="392819"/>
                  <a:pt x="1226773" y="337930"/>
                </a:cubicBezTo>
                <a:cubicBezTo>
                  <a:pt x="1225755" y="301295"/>
                  <a:pt x="1227676" y="309402"/>
                  <a:pt x="1221093" y="289654"/>
                </a:cubicBezTo>
                <a:cubicBezTo>
                  <a:pt x="1220146" y="282081"/>
                  <a:pt x="1220001" y="274365"/>
                  <a:pt x="1218253" y="266936"/>
                </a:cubicBezTo>
                <a:cubicBezTo>
                  <a:pt x="1216196" y="258195"/>
                  <a:pt x="1209734" y="241379"/>
                  <a:pt x="1209734" y="241379"/>
                </a:cubicBezTo>
                <a:cubicBezTo>
                  <a:pt x="1201920" y="194499"/>
                  <a:pt x="1211044" y="243780"/>
                  <a:pt x="1204055" y="215821"/>
                </a:cubicBezTo>
                <a:cubicBezTo>
                  <a:pt x="1202884" y="211138"/>
                  <a:pt x="1202386" y="206305"/>
                  <a:pt x="1201215" y="201622"/>
                </a:cubicBezTo>
                <a:cubicBezTo>
                  <a:pt x="1197695" y="187542"/>
                  <a:pt x="1197900" y="197117"/>
                  <a:pt x="1192696" y="178904"/>
                </a:cubicBezTo>
                <a:cubicBezTo>
                  <a:pt x="1190298" y="170513"/>
                  <a:pt x="1188845" y="161879"/>
                  <a:pt x="1187016" y="153346"/>
                </a:cubicBezTo>
                <a:cubicBezTo>
                  <a:pt x="1185958" y="148408"/>
                  <a:pt x="1183287" y="133248"/>
                  <a:pt x="1181337" y="127789"/>
                </a:cubicBezTo>
                <a:cubicBezTo>
                  <a:pt x="1177908" y="118188"/>
                  <a:pt x="1178461" y="105046"/>
                  <a:pt x="1169978" y="99391"/>
                </a:cubicBezTo>
                <a:lnTo>
                  <a:pt x="1161458" y="93712"/>
                </a:lnTo>
                <a:cubicBezTo>
                  <a:pt x="1146319" y="70999"/>
                  <a:pt x="1166186" y="98437"/>
                  <a:pt x="1147260" y="79513"/>
                </a:cubicBezTo>
                <a:cubicBezTo>
                  <a:pt x="1144847" y="77100"/>
                  <a:pt x="1144310" y="73042"/>
                  <a:pt x="1141580" y="70994"/>
                </a:cubicBezTo>
                <a:cubicBezTo>
                  <a:pt x="1136500" y="67184"/>
                  <a:pt x="1130323" y="65102"/>
                  <a:pt x="1124542" y="62474"/>
                </a:cubicBezTo>
                <a:cubicBezTo>
                  <a:pt x="1108863" y="55347"/>
                  <a:pt x="1108596" y="56694"/>
                  <a:pt x="1090465" y="51115"/>
                </a:cubicBezTo>
                <a:cubicBezTo>
                  <a:pt x="1084743" y="49354"/>
                  <a:pt x="1079234" y="46888"/>
                  <a:pt x="1073426" y="45436"/>
                </a:cubicBezTo>
                <a:cubicBezTo>
                  <a:pt x="1067840" y="44040"/>
                  <a:pt x="1062047" y="43657"/>
                  <a:pt x="1056388" y="42596"/>
                </a:cubicBezTo>
                <a:cubicBezTo>
                  <a:pt x="1046900" y="40817"/>
                  <a:pt x="1037456" y="38810"/>
                  <a:pt x="1027990" y="36917"/>
                </a:cubicBezTo>
                <a:cubicBezTo>
                  <a:pt x="1023257" y="35024"/>
                  <a:pt x="1018709" y="32578"/>
                  <a:pt x="1013791" y="31237"/>
                </a:cubicBezTo>
                <a:cubicBezTo>
                  <a:pt x="1008236" y="29722"/>
                  <a:pt x="1002471" y="29070"/>
                  <a:pt x="996753" y="28397"/>
                </a:cubicBezTo>
                <a:cubicBezTo>
                  <a:pt x="979917" y="26416"/>
                  <a:pt x="959830" y="25724"/>
                  <a:pt x="942797" y="22718"/>
                </a:cubicBezTo>
                <a:cubicBezTo>
                  <a:pt x="934203" y="21201"/>
                  <a:pt x="925672" y="19287"/>
                  <a:pt x="917240" y="17038"/>
                </a:cubicBezTo>
                <a:cubicBezTo>
                  <a:pt x="895935" y="11357"/>
                  <a:pt x="904955" y="10595"/>
                  <a:pt x="883163" y="8519"/>
                </a:cubicBezTo>
                <a:cubicBezTo>
                  <a:pt x="868997" y="7170"/>
                  <a:pt x="854755" y="6770"/>
                  <a:pt x="840566" y="5679"/>
                </a:cubicBezTo>
                <a:cubicBezTo>
                  <a:pt x="810691" y="3381"/>
                  <a:pt x="814540" y="3584"/>
                  <a:pt x="789451" y="0"/>
                </a:cubicBezTo>
                <a:lnTo>
                  <a:pt x="576469" y="2840"/>
                </a:lnTo>
                <a:cubicBezTo>
                  <a:pt x="398604" y="6624"/>
                  <a:pt x="646328" y="5679"/>
                  <a:pt x="468559" y="5679"/>
                </a:cubicBezTo>
              </a:path>
            </a:pathLst>
          </a:cu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1A54763-7558-6642-9398-857AED6CA72F}"/>
              </a:ext>
            </a:extLst>
          </p:cNvPr>
          <p:cNvCxnSpPr>
            <a:cxnSpLocks/>
          </p:cNvCxnSpPr>
          <p:nvPr/>
        </p:nvCxnSpPr>
        <p:spPr>
          <a:xfrm flipV="1">
            <a:off x="4655904" y="3627151"/>
            <a:ext cx="142313" cy="1674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E882FBE7-8F4E-8111-9A6C-FC047CD991F6}"/>
              </a:ext>
            </a:extLst>
          </p:cNvPr>
          <p:cNvSpPr txBox="1"/>
          <p:nvPr/>
        </p:nvSpPr>
        <p:spPr>
          <a:xfrm>
            <a:off x="6217710" y="5889467"/>
            <a:ext cx="388212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11ctf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87ED9AD-49CF-E2A3-9508-2100C5C98CE4}"/>
              </a:ext>
            </a:extLst>
          </p:cNvPr>
          <p:cNvSpPr txBox="1"/>
          <p:nvPr/>
        </p:nvSpPr>
        <p:spPr>
          <a:xfrm>
            <a:off x="5336984" y="4050562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15ctf</a:t>
            </a:r>
          </a:p>
        </p:txBody>
      </p:sp>
      <p:pic>
        <p:nvPicPr>
          <p:cNvPr id="33" name="Picture 3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D092FE0-7644-8227-A32E-0D6BCBA7BAE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602" y="1883749"/>
            <a:ext cx="4126836" cy="1314440"/>
          </a:xfrm>
          <a:prstGeom prst="rect">
            <a:avLst/>
          </a:prstGeom>
        </p:spPr>
      </p:pic>
      <p:pic>
        <p:nvPicPr>
          <p:cNvPr id="42" name="Picture 41" descr="A logo with a horse head and text&#10;&#10;Description automatically generated">
            <a:extLst>
              <a:ext uri="{FF2B5EF4-FFF2-40B4-BE49-F238E27FC236}">
                <a16:creationId xmlns:a16="http://schemas.microsoft.com/office/drawing/2014/main" id="{9A5617F4-C469-DB5F-32BD-E505F676775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886" y="2944501"/>
            <a:ext cx="1170541" cy="1169625"/>
          </a:xfrm>
          <a:prstGeom prst="rect">
            <a:avLst/>
          </a:prstGeom>
        </p:spPr>
      </p:pic>
      <p:pic>
        <p:nvPicPr>
          <p:cNvPr id="58" name="Picture 57" descr="A close-up of a logo&#10;&#10;Description automatically generated">
            <a:extLst>
              <a:ext uri="{FF2B5EF4-FFF2-40B4-BE49-F238E27FC236}">
                <a16:creationId xmlns:a16="http://schemas.microsoft.com/office/drawing/2014/main" id="{2F0F3266-E0FF-3CD6-00FD-0B716A3BB3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67" y="6512431"/>
            <a:ext cx="4210311" cy="1168642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7399DD1E-2282-9700-06AB-4B909254FA1B}"/>
              </a:ext>
            </a:extLst>
          </p:cNvPr>
          <p:cNvSpPr txBox="1"/>
          <p:nvPr/>
        </p:nvSpPr>
        <p:spPr>
          <a:xfrm>
            <a:off x="2988517" y="2264937"/>
            <a:ext cx="810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 B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72DD46A-A93D-BFBF-329C-8A106439AEAD}"/>
              </a:ext>
            </a:extLst>
          </p:cNvPr>
          <p:cNvSpPr/>
          <p:nvPr/>
        </p:nvSpPr>
        <p:spPr>
          <a:xfrm rot="350664">
            <a:off x="4525915" y="2622422"/>
            <a:ext cx="93641" cy="2079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73025C85-C428-CB74-C0FB-54978F01523B}"/>
              </a:ext>
            </a:extLst>
          </p:cNvPr>
          <p:cNvSpPr/>
          <p:nvPr/>
        </p:nvSpPr>
        <p:spPr>
          <a:xfrm>
            <a:off x="1415627" y="406393"/>
            <a:ext cx="3203786" cy="2235207"/>
          </a:xfrm>
          <a:custGeom>
            <a:avLst/>
            <a:gdLst>
              <a:gd name="connsiteX0" fmla="*/ 3203786 w 3203786"/>
              <a:gd name="connsiteY0" fmla="*/ 2235207 h 2235207"/>
              <a:gd name="connsiteX1" fmla="*/ 3149600 w 3203786"/>
              <a:gd name="connsiteY1" fmla="*/ 2221660 h 2235207"/>
              <a:gd name="connsiteX2" fmla="*/ 3102186 w 3203786"/>
              <a:gd name="connsiteY2" fmla="*/ 2174247 h 2235207"/>
              <a:gd name="connsiteX3" fmla="*/ 3054773 w 3203786"/>
              <a:gd name="connsiteY3" fmla="*/ 2133607 h 2235207"/>
              <a:gd name="connsiteX4" fmla="*/ 3014133 w 3203786"/>
              <a:gd name="connsiteY4" fmla="*/ 2099740 h 2235207"/>
              <a:gd name="connsiteX5" fmla="*/ 3007360 w 3203786"/>
              <a:gd name="connsiteY5" fmla="*/ 2072647 h 2235207"/>
              <a:gd name="connsiteX6" fmla="*/ 2987040 w 3203786"/>
              <a:gd name="connsiteY6" fmla="*/ 2052327 h 2235207"/>
              <a:gd name="connsiteX7" fmla="*/ 2912533 w 3203786"/>
              <a:gd name="connsiteY7" fmla="*/ 2011687 h 2235207"/>
              <a:gd name="connsiteX8" fmla="*/ 2885440 w 3203786"/>
              <a:gd name="connsiteY8" fmla="*/ 1984594 h 2235207"/>
              <a:gd name="connsiteX9" fmla="*/ 2865120 w 3203786"/>
              <a:gd name="connsiteY9" fmla="*/ 1971047 h 2235207"/>
              <a:gd name="connsiteX10" fmla="*/ 2810933 w 3203786"/>
              <a:gd name="connsiteY10" fmla="*/ 1930407 h 2235207"/>
              <a:gd name="connsiteX11" fmla="*/ 2797386 w 3203786"/>
              <a:gd name="connsiteY11" fmla="*/ 1910087 h 2235207"/>
              <a:gd name="connsiteX12" fmla="*/ 2756746 w 3203786"/>
              <a:gd name="connsiteY12" fmla="*/ 1889767 h 2235207"/>
              <a:gd name="connsiteX13" fmla="*/ 2702560 w 3203786"/>
              <a:gd name="connsiteY13" fmla="*/ 1855900 h 2235207"/>
              <a:gd name="connsiteX14" fmla="*/ 2675466 w 3203786"/>
              <a:gd name="connsiteY14" fmla="*/ 1828807 h 2235207"/>
              <a:gd name="connsiteX15" fmla="*/ 2628053 w 3203786"/>
              <a:gd name="connsiteY15" fmla="*/ 1808487 h 2235207"/>
              <a:gd name="connsiteX16" fmla="*/ 2614506 w 3203786"/>
              <a:gd name="connsiteY16" fmla="*/ 1788167 h 2235207"/>
              <a:gd name="connsiteX17" fmla="*/ 2594186 w 3203786"/>
              <a:gd name="connsiteY17" fmla="*/ 1774620 h 2235207"/>
              <a:gd name="connsiteX18" fmla="*/ 2546773 w 3203786"/>
              <a:gd name="connsiteY18" fmla="*/ 1761074 h 2235207"/>
              <a:gd name="connsiteX19" fmla="*/ 2512906 w 3203786"/>
              <a:gd name="connsiteY19" fmla="*/ 1740754 h 2235207"/>
              <a:gd name="connsiteX20" fmla="*/ 2479040 w 3203786"/>
              <a:gd name="connsiteY20" fmla="*/ 1733980 h 2235207"/>
              <a:gd name="connsiteX21" fmla="*/ 2390986 w 3203786"/>
              <a:gd name="connsiteY21" fmla="*/ 1700114 h 2235207"/>
              <a:gd name="connsiteX22" fmla="*/ 2357120 w 3203786"/>
              <a:gd name="connsiteY22" fmla="*/ 1693340 h 2235207"/>
              <a:gd name="connsiteX23" fmla="*/ 2296160 w 3203786"/>
              <a:gd name="connsiteY23" fmla="*/ 1679794 h 2235207"/>
              <a:gd name="connsiteX24" fmla="*/ 2248746 w 3203786"/>
              <a:gd name="connsiteY24" fmla="*/ 1666247 h 2235207"/>
              <a:gd name="connsiteX25" fmla="*/ 1564640 w 3203786"/>
              <a:gd name="connsiteY25" fmla="*/ 1673020 h 2235207"/>
              <a:gd name="connsiteX26" fmla="*/ 1544320 w 3203786"/>
              <a:gd name="connsiteY26" fmla="*/ 1679794 h 2235207"/>
              <a:gd name="connsiteX27" fmla="*/ 1510453 w 3203786"/>
              <a:gd name="connsiteY27" fmla="*/ 1686567 h 2235207"/>
              <a:gd name="connsiteX28" fmla="*/ 1253066 w 3203786"/>
              <a:gd name="connsiteY28" fmla="*/ 1679794 h 2235207"/>
              <a:gd name="connsiteX29" fmla="*/ 1178560 w 3203786"/>
              <a:gd name="connsiteY29" fmla="*/ 1666247 h 2235207"/>
              <a:gd name="connsiteX30" fmla="*/ 1158240 w 3203786"/>
              <a:gd name="connsiteY30" fmla="*/ 1652700 h 2235207"/>
              <a:gd name="connsiteX31" fmla="*/ 1137920 w 3203786"/>
              <a:gd name="connsiteY31" fmla="*/ 1612060 h 2235207"/>
              <a:gd name="connsiteX32" fmla="*/ 1124373 w 3203786"/>
              <a:gd name="connsiteY32" fmla="*/ 1578194 h 2235207"/>
              <a:gd name="connsiteX33" fmla="*/ 1104053 w 3203786"/>
              <a:gd name="connsiteY33" fmla="*/ 1551100 h 2235207"/>
              <a:gd name="connsiteX34" fmla="*/ 1076960 w 3203786"/>
              <a:gd name="connsiteY34" fmla="*/ 1496914 h 2235207"/>
              <a:gd name="connsiteX35" fmla="*/ 1070186 w 3203786"/>
              <a:gd name="connsiteY35" fmla="*/ 1395314 h 2235207"/>
              <a:gd name="connsiteX36" fmla="*/ 1063413 w 3203786"/>
              <a:gd name="connsiteY36" fmla="*/ 1374994 h 2235207"/>
              <a:gd name="connsiteX37" fmla="*/ 1056640 w 3203786"/>
              <a:gd name="connsiteY37" fmla="*/ 1280167 h 2235207"/>
              <a:gd name="connsiteX38" fmla="*/ 1036320 w 3203786"/>
              <a:gd name="connsiteY38" fmla="*/ 1212434 h 2235207"/>
              <a:gd name="connsiteX39" fmla="*/ 1029546 w 3203786"/>
              <a:gd name="connsiteY39" fmla="*/ 1185340 h 2235207"/>
              <a:gd name="connsiteX40" fmla="*/ 1009226 w 3203786"/>
              <a:gd name="connsiteY40" fmla="*/ 846674 h 2235207"/>
              <a:gd name="connsiteX41" fmla="*/ 995680 w 3203786"/>
              <a:gd name="connsiteY41" fmla="*/ 792487 h 2235207"/>
              <a:gd name="connsiteX42" fmla="*/ 988906 w 3203786"/>
              <a:gd name="connsiteY42" fmla="*/ 758620 h 2235207"/>
              <a:gd name="connsiteX43" fmla="*/ 961813 w 3203786"/>
              <a:gd name="connsiteY43" fmla="*/ 731527 h 2235207"/>
              <a:gd name="connsiteX44" fmla="*/ 914400 w 3203786"/>
              <a:gd name="connsiteY44" fmla="*/ 670567 h 2235207"/>
              <a:gd name="connsiteX45" fmla="*/ 900853 w 3203786"/>
              <a:gd name="connsiteY45" fmla="*/ 636700 h 2235207"/>
              <a:gd name="connsiteX46" fmla="*/ 880533 w 3203786"/>
              <a:gd name="connsiteY46" fmla="*/ 629927 h 2235207"/>
              <a:gd name="connsiteX47" fmla="*/ 826346 w 3203786"/>
              <a:gd name="connsiteY47" fmla="*/ 589287 h 2235207"/>
              <a:gd name="connsiteX48" fmla="*/ 812800 w 3203786"/>
              <a:gd name="connsiteY48" fmla="*/ 568967 h 2235207"/>
              <a:gd name="connsiteX49" fmla="*/ 806026 w 3203786"/>
              <a:gd name="connsiteY49" fmla="*/ 548647 h 2235207"/>
              <a:gd name="connsiteX50" fmla="*/ 792480 w 3203786"/>
              <a:gd name="connsiteY50" fmla="*/ 487687 h 2235207"/>
              <a:gd name="connsiteX51" fmla="*/ 785706 w 3203786"/>
              <a:gd name="connsiteY51" fmla="*/ 467367 h 2235207"/>
              <a:gd name="connsiteX52" fmla="*/ 778933 w 3203786"/>
              <a:gd name="connsiteY52" fmla="*/ 94834 h 2235207"/>
              <a:gd name="connsiteX53" fmla="*/ 772160 w 3203786"/>
              <a:gd name="connsiteY53" fmla="*/ 40647 h 2235207"/>
              <a:gd name="connsiteX54" fmla="*/ 745066 w 3203786"/>
              <a:gd name="connsiteY54" fmla="*/ 33874 h 2235207"/>
              <a:gd name="connsiteX55" fmla="*/ 690880 w 3203786"/>
              <a:gd name="connsiteY55" fmla="*/ 20327 h 2235207"/>
              <a:gd name="connsiteX56" fmla="*/ 643466 w 3203786"/>
              <a:gd name="connsiteY56" fmla="*/ 7 h 2235207"/>
              <a:gd name="connsiteX57" fmla="*/ 203200 w 3203786"/>
              <a:gd name="connsiteY57" fmla="*/ 13554 h 2235207"/>
              <a:gd name="connsiteX58" fmla="*/ 162560 w 3203786"/>
              <a:gd name="connsiteY58" fmla="*/ 20327 h 2235207"/>
              <a:gd name="connsiteX59" fmla="*/ 108373 w 3203786"/>
              <a:gd name="connsiteY59" fmla="*/ 33874 h 2235207"/>
              <a:gd name="connsiteX60" fmla="*/ 0 w 3203786"/>
              <a:gd name="connsiteY60" fmla="*/ 40647 h 2235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3203786" h="2235207">
                <a:moveTo>
                  <a:pt x="3203786" y="2235207"/>
                </a:moveTo>
                <a:cubicBezTo>
                  <a:pt x="3190898" y="2232630"/>
                  <a:pt x="3163489" y="2228604"/>
                  <a:pt x="3149600" y="2221660"/>
                </a:cubicBezTo>
                <a:cubicBezTo>
                  <a:pt x="3122616" y="2208168"/>
                  <a:pt x="3124836" y="2200133"/>
                  <a:pt x="3102186" y="2174247"/>
                </a:cubicBezTo>
                <a:cubicBezTo>
                  <a:pt x="3076975" y="2145435"/>
                  <a:pt x="3085886" y="2160275"/>
                  <a:pt x="3054773" y="2133607"/>
                </a:cubicBezTo>
                <a:cubicBezTo>
                  <a:pt x="3009139" y="2094492"/>
                  <a:pt x="3059044" y="2129681"/>
                  <a:pt x="3014133" y="2099740"/>
                </a:cubicBezTo>
                <a:cubicBezTo>
                  <a:pt x="3011875" y="2090709"/>
                  <a:pt x="3011979" y="2080729"/>
                  <a:pt x="3007360" y="2072647"/>
                </a:cubicBezTo>
                <a:cubicBezTo>
                  <a:pt x="3002608" y="2064330"/>
                  <a:pt x="2994601" y="2058208"/>
                  <a:pt x="2987040" y="2052327"/>
                </a:cubicBezTo>
                <a:cubicBezTo>
                  <a:pt x="2951213" y="2024461"/>
                  <a:pt x="2950367" y="2026821"/>
                  <a:pt x="2912533" y="2011687"/>
                </a:cubicBezTo>
                <a:cubicBezTo>
                  <a:pt x="2903502" y="2002656"/>
                  <a:pt x="2895137" y="1992906"/>
                  <a:pt x="2885440" y="1984594"/>
                </a:cubicBezTo>
                <a:cubicBezTo>
                  <a:pt x="2879259" y="1979296"/>
                  <a:pt x="2871246" y="1976408"/>
                  <a:pt x="2865120" y="1971047"/>
                </a:cubicBezTo>
                <a:cubicBezTo>
                  <a:pt x="2817225" y="1929138"/>
                  <a:pt x="2850415" y="1943567"/>
                  <a:pt x="2810933" y="1930407"/>
                </a:cubicBezTo>
                <a:cubicBezTo>
                  <a:pt x="2806417" y="1923634"/>
                  <a:pt x="2803142" y="1915843"/>
                  <a:pt x="2797386" y="1910087"/>
                </a:cubicBezTo>
                <a:cubicBezTo>
                  <a:pt x="2784255" y="1896956"/>
                  <a:pt x="2773274" y="1895276"/>
                  <a:pt x="2756746" y="1889767"/>
                </a:cubicBezTo>
                <a:cubicBezTo>
                  <a:pt x="2700880" y="1833901"/>
                  <a:pt x="2779525" y="1907210"/>
                  <a:pt x="2702560" y="1855900"/>
                </a:cubicBezTo>
                <a:cubicBezTo>
                  <a:pt x="2691933" y="1848815"/>
                  <a:pt x="2685684" y="1836470"/>
                  <a:pt x="2675466" y="1828807"/>
                </a:cubicBezTo>
                <a:cubicBezTo>
                  <a:pt x="2662072" y="1818762"/>
                  <a:pt x="2643750" y="1813719"/>
                  <a:pt x="2628053" y="1808487"/>
                </a:cubicBezTo>
                <a:cubicBezTo>
                  <a:pt x="2623537" y="1801714"/>
                  <a:pt x="2620262" y="1793923"/>
                  <a:pt x="2614506" y="1788167"/>
                </a:cubicBezTo>
                <a:cubicBezTo>
                  <a:pt x="2608750" y="1782411"/>
                  <a:pt x="2601668" y="1777827"/>
                  <a:pt x="2594186" y="1774620"/>
                </a:cubicBezTo>
                <a:cubicBezTo>
                  <a:pt x="2563802" y="1761598"/>
                  <a:pt x="2573136" y="1774255"/>
                  <a:pt x="2546773" y="1761074"/>
                </a:cubicBezTo>
                <a:cubicBezTo>
                  <a:pt x="2534998" y="1755186"/>
                  <a:pt x="2525129" y="1745644"/>
                  <a:pt x="2512906" y="1740754"/>
                </a:cubicBezTo>
                <a:cubicBezTo>
                  <a:pt x="2502217" y="1736478"/>
                  <a:pt x="2490209" y="1736772"/>
                  <a:pt x="2479040" y="1733980"/>
                </a:cubicBezTo>
                <a:cubicBezTo>
                  <a:pt x="2448372" y="1726313"/>
                  <a:pt x="2421654" y="1707781"/>
                  <a:pt x="2390986" y="1700114"/>
                </a:cubicBezTo>
                <a:cubicBezTo>
                  <a:pt x="2379817" y="1697322"/>
                  <a:pt x="2368377" y="1695752"/>
                  <a:pt x="2357120" y="1693340"/>
                </a:cubicBezTo>
                <a:cubicBezTo>
                  <a:pt x="2336766" y="1688978"/>
                  <a:pt x="2316354" y="1684842"/>
                  <a:pt x="2296160" y="1679794"/>
                </a:cubicBezTo>
                <a:cubicBezTo>
                  <a:pt x="2280214" y="1675807"/>
                  <a:pt x="2264551" y="1670763"/>
                  <a:pt x="2248746" y="1666247"/>
                </a:cubicBezTo>
                <a:lnTo>
                  <a:pt x="1564640" y="1673020"/>
                </a:lnTo>
                <a:cubicBezTo>
                  <a:pt x="1557502" y="1673157"/>
                  <a:pt x="1551247" y="1678062"/>
                  <a:pt x="1544320" y="1679794"/>
                </a:cubicBezTo>
                <a:cubicBezTo>
                  <a:pt x="1533151" y="1682586"/>
                  <a:pt x="1521742" y="1684309"/>
                  <a:pt x="1510453" y="1686567"/>
                </a:cubicBezTo>
                <a:lnTo>
                  <a:pt x="1253066" y="1679794"/>
                </a:lnTo>
                <a:cubicBezTo>
                  <a:pt x="1241858" y="1679285"/>
                  <a:pt x="1191702" y="1668875"/>
                  <a:pt x="1178560" y="1666247"/>
                </a:cubicBezTo>
                <a:cubicBezTo>
                  <a:pt x="1171787" y="1661731"/>
                  <a:pt x="1163996" y="1658456"/>
                  <a:pt x="1158240" y="1652700"/>
                </a:cubicBezTo>
                <a:cubicBezTo>
                  <a:pt x="1143852" y="1638312"/>
                  <a:pt x="1144531" y="1629690"/>
                  <a:pt x="1137920" y="1612060"/>
                </a:cubicBezTo>
                <a:cubicBezTo>
                  <a:pt x="1133651" y="1600676"/>
                  <a:pt x="1130278" y="1588822"/>
                  <a:pt x="1124373" y="1578194"/>
                </a:cubicBezTo>
                <a:cubicBezTo>
                  <a:pt x="1118891" y="1568326"/>
                  <a:pt x="1110315" y="1560493"/>
                  <a:pt x="1104053" y="1551100"/>
                </a:cubicBezTo>
                <a:cubicBezTo>
                  <a:pt x="1082725" y="1519108"/>
                  <a:pt x="1086451" y="1525387"/>
                  <a:pt x="1076960" y="1496914"/>
                </a:cubicBezTo>
                <a:cubicBezTo>
                  <a:pt x="1074702" y="1463047"/>
                  <a:pt x="1073934" y="1429048"/>
                  <a:pt x="1070186" y="1395314"/>
                </a:cubicBezTo>
                <a:cubicBezTo>
                  <a:pt x="1069398" y="1388218"/>
                  <a:pt x="1064247" y="1382085"/>
                  <a:pt x="1063413" y="1374994"/>
                </a:cubicBezTo>
                <a:cubicBezTo>
                  <a:pt x="1059711" y="1343522"/>
                  <a:pt x="1060140" y="1311663"/>
                  <a:pt x="1056640" y="1280167"/>
                </a:cubicBezTo>
                <a:cubicBezTo>
                  <a:pt x="1054491" y="1260829"/>
                  <a:pt x="1040402" y="1228760"/>
                  <a:pt x="1036320" y="1212434"/>
                </a:cubicBezTo>
                <a:lnTo>
                  <a:pt x="1029546" y="1185340"/>
                </a:lnTo>
                <a:cubicBezTo>
                  <a:pt x="1022773" y="1072451"/>
                  <a:pt x="1036653" y="956389"/>
                  <a:pt x="1009226" y="846674"/>
                </a:cubicBezTo>
                <a:cubicBezTo>
                  <a:pt x="1004711" y="828612"/>
                  <a:pt x="999332" y="810744"/>
                  <a:pt x="995680" y="792487"/>
                </a:cubicBezTo>
                <a:cubicBezTo>
                  <a:pt x="993422" y="781198"/>
                  <a:pt x="994497" y="768684"/>
                  <a:pt x="988906" y="758620"/>
                </a:cubicBezTo>
                <a:cubicBezTo>
                  <a:pt x="982703" y="747455"/>
                  <a:pt x="970844" y="740558"/>
                  <a:pt x="961813" y="731527"/>
                </a:cubicBezTo>
                <a:cubicBezTo>
                  <a:pt x="944103" y="678398"/>
                  <a:pt x="960510" y="698234"/>
                  <a:pt x="914400" y="670567"/>
                </a:cubicBezTo>
                <a:cubicBezTo>
                  <a:pt x="909884" y="659278"/>
                  <a:pt x="908637" y="646040"/>
                  <a:pt x="900853" y="636700"/>
                </a:cubicBezTo>
                <a:cubicBezTo>
                  <a:pt x="896282" y="631215"/>
                  <a:pt x="886556" y="633760"/>
                  <a:pt x="880533" y="629927"/>
                </a:cubicBezTo>
                <a:cubicBezTo>
                  <a:pt x="861485" y="617806"/>
                  <a:pt x="844408" y="602834"/>
                  <a:pt x="826346" y="589287"/>
                </a:cubicBezTo>
                <a:cubicBezTo>
                  <a:pt x="821831" y="582514"/>
                  <a:pt x="816441" y="576248"/>
                  <a:pt x="812800" y="568967"/>
                </a:cubicBezTo>
                <a:cubicBezTo>
                  <a:pt x="809607" y="562581"/>
                  <a:pt x="807988" y="555512"/>
                  <a:pt x="806026" y="548647"/>
                </a:cubicBezTo>
                <a:cubicBezTo>
                  <a:pt x="792121" y="499980"/>
                  <a:pt x="806446" y="543550"/>
                  <a:pt x="792480" y="487687"/>
                </a:cubicBezTo>
                <a:cubicBezTo>
                  <a:pt x="790748" y="480760"/>
                  <a:pt x="787964" y="474140"/>
                  <a:pt x="785706" y="467367"/>
                </a:cubicBezTo>
                <a:cubicBezTo>
                  <a:pt x="783448" y="343189"/>
                  <a:pt x="782874" y="218970"/>
                  <a:pt x="778933" y="94834"/>
                </a:cubicBezTo>
                <a:cubicBezTo>
                  <a:pt x="778355" y="76640"/>
                  <a:pt x="781000" y="56559"/>
                  <a:pt x="772160" y="40647"/>
                </a:cubicBezTo>
                <a:cubicBezTo>
                  <a:pt x="767639" y="32509"/>
                  <a:pt x="754017" y="36431"/>
                  <a:pt x="745066" y="33874"/>
                </a:cubicBezTo>
                <a:cubicBezTo>
                  <a:pt x="696459" y="19986"/>
                  <a:pt x="759747" y="34100"/>
                  <a:pt x="690880" y="20327"/>
                </a:cubicBezTo>
                <a:cubicBezTo>
                  <a:pt x="674695" y="9537"/>
                  <a:pt x="664872" y="-303"/>
                  <a:pt x="643466" y="7"/>
                </a:cubicBezTo>
                <a:cubicBezTo>
                  <a:pt x="496657" y="2135"/>
                  <a:pt x="349955" y="9038"/>
                  <a:pt x="203200" y="13554"/>
                </a:cubicBezTo>
                <a:cubicBezTo>
                  <a:pt x="189653" y="15812"/>
                  <a:pt x="175989" y="17449"/>
                  <a:pt x="162560" y="20327"/>
                </a:cubicBezTo>
                <a:cubicBezTo>
                  <a:pt x="144355" y="24228"/>
                  <a:pt x="126708" y="30638"/>
                  <a:pt x="108373" y="33874"/>
                </a:cubicBezTo>
                <a:cubicBezTo>
                  <a:pt x="60103" y="42392"/>
                  <a:pt x="45906" y="40647"/>
                  <a:pt x="0" y="40647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E08B9217-13D5-B244-D45B-887BA7B335F6}"/>
              </a:ext>
            </a:extLst>
          </p:cNvPr>
          <p:cNvSpPr/>
          <p:nvPr/>
        </p:nvSpPr>
        <p:spPr>
          <a:xfrm>
            <a:off x="440267" y="508000"/>
            <a:ext cx="1165013" cy="1246319"/>
          </a:xfrm>
          <a:custGeom>
            <a:avLst/>
            <a:gdLst>
              <a:gd name="connsiteX0" fmla="*/ 1002453 w 1165013"/>
              <a:gd name="connsiteY0" fmla="*/ 0 h 1246319"/>
              <a:gd name="connsiteX1" fmla="*/ 1083733 w 1165013"/>
              <a:gd name="connsiteY1" fmla="*/ 6773 h 1246319"/>
              <a:gd name="connsiteX2" fmla="*/ 1110826 w 1165013"/>
              <a:gd name="connsiteY2" fmla="*/ 20320 h 1246319"/>
              <a:gd name="connsiteX3" fmla="*/ 1131146 w 1165013"/>
              <a:gd name="connsiteY3" fmla="*/ 27093 h 1246319"/>
              <a:gd name="connsiteX4" fmla="*/ 1165013 w 1165013"/>
              <a:gd name="connsiteY4" fmla="*/ 88053 h 1246319"/>
              <a:gd name="connsiteX5" fmla="*/ 1158240 w 1165013"/>
              <a:gd name="connsiteY5" fmla="*/ 155787 h 1246319"/>
              <a:gd name="connsiteX6" fmla="*/ 1131146 w 1165013"/>
              <a:gd name="connsiteY6" fmla="*/ 162560 h 1246319"/>
              <a:gd name="connsiteX7" fmla="*/ 1104053 w 1165013"/>
              <a:gd name="connsiteY7" fmla="*/ 176107 h 1246319"/>
              <a:gd name="connsiteX8" fmla="*/ 1083733 w 1165013"/>
              <a:gd name="connsiteY8" fmla="*/ 182880 h 1246319"/>
              <a:gd name="connsiteX9" fmla="*/ 1049866 w 1165013"/>
              <a:gd name="connsiteY9" fmla="*/ 209973 h 1246319"/>
              <a:gd name="connsiteX10" fmla="*/ 1022773 w 1165013"/>
              <a:gd name="connsiteY10" fmla="*/ 216747 h 1246319"/>
              <a:gd name="connsiteX11" fmla="*/ 934720 w 1165013"/>
              <a:gd name="connsiteY11" fmla="*/ 223520 h 1246319"/>
              <a:gd name="connsiteX12" fmla="*/ 670560 w 1165013"/>
              <a:gd name="connsiteY12" fmla="*/ 216747 h 1246319"/>
              <a:gd name="connsiteX13" fmla="*/ 609600 w 1165013"/>
              <a:gd name="connsiteY13" fmla="*/ 209973 h 1246319"/>
              <a:gd name="connsiteX14" fmla="*/ 480906 w 1165013"/>
              <a:gd name="connsiteY14" fmla="*/ 203200 h 1246319"/>
              <a:gd name="connsiteX15" fmla="*/ 453813 w 1165013"/>
              <a:gd name="connsiteY15" fmla="*/ 196427 h 1246319"/>
              <a:gd name="connsiteX16" fmla="*/ 67733 w 1165013"/>
              <a:gd name="connsiteY16" fmla="*/ 203200 h 1246319"/>
              <a:gd name="connsiteX17" fmla="*/ 47413 w 1165013"/>
              <a:gd name="connsiteY17" fmla="*/ 216747 h 1246319"/>
              <a:gd name="connsiteX18" fmla="*/ 20320 w 1165013"/>
              <a:gd name="connsiteY18" fmla="*/ 291253 h 1246319"/>
              <a:gd name="connsiteX19" fmla="*/ 0 w 1165013"/>
              <a:gd name="connsiteY19" fmla="*/ 386080 h 1246319"/>
              <a:gd name="connsiteX20" fmla="*/ 13546 w 1165013"/>
              <a:gd name="connsiteY20" fmla="*/ 1165013 h 1246319"/>
              <a:gd name="connsiteX21" fmla="*/ 27093 w 1165013"/>
              <a:gd name="connsiteY21" fmla="*/ 1185333 h 1246319"/>
              <a:gd name="connsiteX22" fmla="*/ 74506 w 1165013"/>
              <a:gd name="connsiteY22" fmla="*/ 1205653 h 1246319"/>
              <a:gd name="connsiteX23" fmla="*/ 189653 w 1165013"/>
              <a:gd name="connsiteY23" fmla="*/ 1212427 h 1246319"/>
              <a:gd name="connsiteX24" fmla="*/ 270933 w 1165013"/>
              <a:gd name="connsiteY24" fmla="*/ 1225973 h 1246319"/>
              <a:gd name="connsiteX25" fmla="*/ 311573 w 1165013"/>
              <a:gd name="connsiteY25" fmla="*/ 1232747 h 1246319"/>
              <a:gd name="connsiteX26" fmla="*/ 331893 w 1165013"/>
              <a:gd name="connsiteY26" fmla="*/ 1239520 h 1246319"/>
              <a:gd name="connsiteX27" fmla="*/ 508000 w 1165013"/>
              <a:gd name="connsiteY27" fmla="*/ 1246293 h 1246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165013" h="1246319">
                <a:moveTo>
                  <a:pt x="1002453" y="0"/>
                </a:moveTo>
                <a:cubicBezTo>
                  <a:pt x="1029546" y="2258"/>
                  <a:pt x="1057011" y="1763"/>
                  <a:pt x="1083733" y="6773"/>
                </a:cubicBezTo>
                <a:cubicBezTo>
                  <a:pt x="1093657" y="8634"/>
                  <a:pt x="1101545" y="16343"/>
                  <a:pt x="1110826" y="20320"/>
                </a:cubicBezTo>
                <a:cubicBezTo>
                  <a:pt x="1117388" y="23132"/>
                  <a:pt x="1124373" y="24835"/>
                  <a:pt x="1131146" y="27093"/>
                </a:cubicBezTo>
                <a:cubicBezTo>
                  <a:pt x="1162200" y="73674"/>
                  <a:pt x="1153092" y="52287"/>
                  <a:pt x="1165013" y="88053"/>
                </a:cubicBezTo>
                <a:cubicBezTo>
                  <a:pt x="1162755" y="110631"/>
                  <a:pt x="1167629" y="135130"/>
                  <a:pt x="1158240" y="155787"/>
                </a:cubicBezTo>
                <a:cubicBezTo>
                  <a:pt x="1154388" y="164262"/>
                  <a:pt x="1139863" y="159291"/>
                  <a:pt x="1131146" y="162560"/>
                </a:cubicBezTo>
                <a:cubicBezTo>
                  <a:pt x="1121692" y="166105"/>
                  <a:pt x="1113334" y="172130"/>
                  <a:pt x="1104053" y="176107"/>
                </a:cubicBezTo>
                <a:cubicBezTo>
                  <a:pt x="1097491" y="178919"/>
                  <a:pt x="1090506" y="180622"/>
                  <a:pt x="1083733" y="182880"/>
                </a:cubicBezTo>
                <a:cubicBezTo>
                  <a:pt x="1072444" y="191911"/>
                  <a:pt x="1062504" y="202952"/>
                  <a:pt x="1049866" y="209973"/>
                </a:cubicBezTo>
                <a:cubicBezTo>
                  <a:pt x="1041728" y="214494"/>
                  <a:pt x="1032018" y="215659"/>
                  <a:pt x="1022773" y="216747"/>
                </a:cubicBezTo>
                <a:cubicBezTo>
                  <a:pt x="993537" y="220187"/>
                  <a:pt x="964071" y="221262"/>
                  <a:pt x="934720" y="223520"/>
                </a:cubicBezTo>
                <a:lnTo>
                  <a:pt x="670560" y="216747"/>
                </a:lnTo>
                <a:cubicBezTo>
                  <a:pt x="650133" y="215896"/>
                  <a:pt x="629993" y="211430"/>
                  <a:pt x="609600" y="209973"/>
                </a:cubicBezTo>
                <a:cubicBezTo>
                  <a:pt x="566752" y="206912"/>
                  <a:pt x="523804" y="205458"/>
                  <a:pt x="480906" y="203200"/>
                </a:cubicBezTo>
                <a:cubicBezTo>
                  <a:pt x="471875" y="200942"/>
                  <a:pt x="463028" y="197744"/>
                  <a:pt x="453813" y="196427"/>
                </a:cubicBezTo>
                <a:cubicBezTo>
                  <a:pt x="320474" y="177378"/>
                  <a:pt x="221146" y="196672"/>
                  <a:pt x="67733" y="203200"/>
                </a:cubicBezTo>
                <a:cubicBezTo>
                  <a:pt x="60960" y="207716"/>
                  <a:pt x="52711" y="210566"/>
                  <a:pt x="47413" y="216747"/>
                </a:cubicBezTo>
                <a:cubicBezTo>
                  <a:pt x="20675" y="247941"/>
                  <a:pt x="28581" y="252699"/>
                  <a:pt x="20320" y="291253"/>
                </a:cubicBezTo>
                <a:cubicBezTo>
                  <a:pt x="-4996" y="409396"/>
                  <a:pt x="16058" y="289727"/>
                  <a:pt x="0" y="386080"/>
                </a:cubicBezTo>
                <a:cubicBezTo>
                  <a:pt x="4515" y="645724"/>
                  <a:pt x="4748" y="905478"/>
                  <a:pt x="13546" y="1165013"/>
                </a:cubicBezTo>
                <a:cubicBezTo>
                  <a:pt x="13822" y="1173149"/>
                  <a:pt x="21337" y="1179577"/>
                  <a:pt x="27093" y="1185333"/>
                </a:cubicBezTo>
                <a:cubicBezTo>
                  <a:pt x="39585" y="1197825"/>
                  <a:pt x="57324" y="1204017"/>
                  <a:pt x="74506" y="1205653"/>
                </a:cubicBezTo>
                <a:cubicBezTo>
                  <a:pt x="112781" y="1209298"/>
                  <a:pt x="151271" y="1210169"/>
                  <a:pt x="189653" y="1212427"/>
                </a:cubicBezTo>
                <a:cubicBezTo>
                  <a:pt x="280475" y="1225401"/>
                  <a:pt x="198326" y="1212772"/>
                  <a:pt x="270933" y="1225973"/>
                </a:cubicBezTo>
                <a:cubicBezTo>
                  <a:pt x="284445" y="1228430"/>
                  <a:pt x="298166" y="1229768"/>
                  <a:pt x="311573" y="1232747"/>
                </a:cubicBezTo>
                <a:cubicBezTo>
                  <a:pt x="318543" y="1234296"/>
                  <a:pt x="324783" y="1238874"/>
                  <a:pt x="331893" y="1239520"/>
                </a:cubicBezTo>
                <a:cubicBezTo>
                  <a:pt x="415537" y="1247124"/>
                  <a:pt x="440010" y="1246293"/>
                  <a:pt x="508000" y="1246293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74A1DE3-AC65-B94A-46A3-27954CFD1649}"/>
              </a:ext>
            </a:extLst>
          </p:cNvPr>
          <p:cNvCxnSpPr>
            <a:cxnSpLocks/>
          </p:cNvCxnSpPr>
          <p:nvPr/>
        </p:nvCxnSpPr>
        <p:spPr>
          <a:xfrm>
            <a:off x="945252" y="1632525"/>
            <a:ext cx="0" cy="2199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37A52426-6B74-6333-B59B-02CEA530F47A}"/>
              </a:ext>
            </a:extLst>
          </p:cNvPr>
          <p:cNvSpPr txBox="1"/>
          <p:nvPr/>
        </p:nvSpPr>
        <p:spPr>
          <a:xfrm>
            <a:off x="-43532" y="1640819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23ctf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5B2B9F3-5E02-33C6-BDD1-D07B439A3658}"/>
              </a:ext>
            </a:extLst>
          </p:cNvPr>
          <p:cNvSpPr txBox="1"/>
          <p:nvPr/>
        </p:nvSpPr>
        <p:spPr>
          <a:xfrm>
            <a:off x="3751855" y="1889176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19ctf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6310ABC3-FAA0-001E-A6DB-2728530B12F7}"/>
              </a:ext>
            </a:extLst>
          </p:cNvPr>
          <p:cNvCxnSpPr>
            <a:cxnSpLocks/>
          </p:cNvCxnSpPr>
          <p:nvPr/>
        </p:nvCxnSpPr>
        <p:spPr>
          <a:xfrm flipH="1">
            <a:off x="3645036" y="1933524"/>
            <a:ext cx="152912" cy="1899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584F6FEF-262D-A6EC-034C-4F1782B4CF09}"/>
              </a:ext>
            </a:extLst>
          </p:cNvPr>
          <p:cNvCxnSpPr>
            <a:cxnSpLocks/>
          </p:cNvCxnSpPr>
          <p:nvPr/>
        </p:nvCxnSpPr>
        <p:spPr>
          <a:xfrm flipH="1">
            <a:off x="2396037" y="1757507"/>
            <a:ext cx="152912" cy="1899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EC16C8B3-E926-E45A-24B5-748E2F99BE56}"/>
              </a:ext>
            </a:extLst>
          </p:cNvPr>
          <p:cNvCxnSpPr>
            <a:cxnSpLocks/>
          </p:cNvCxnSpPr>
          <p:nvPr/>
        </p:nvCxnSpPr>
        <p:spPr>
          <a:xfrm flipH="1">
            <a:off x="2057383" y="307478"/>
            <a:ext cx="152912" cy="1899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7CE1FD4C-B0D3-4803-DF23-F048E21C2EDF}"/>
              </a:ext>
            </a:extLst>
          </p:cNvPr>
          <p:cNvCxnSpPr>
            <a:cxnSpLocks/>
          </p:cNvCxnSpPr>
          <p:nvPr/>
        </p:nvCxnSpPr>
        <p:spPr>
          <a:xfrm flipV="1">
            <a:off x="401010" y="1556683"/>
            <a:ext cx="105017" cy="2638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F7EE22D5-12A9-F6E5-196F-CD896308948E}"/>
              </a:ext>
            </a:extLst>
          </p:cNvPr>
          <p:cNvSpPr txBox="1"/>
          <p:nvPr/>
        </p:nvSpPr>
        <p:spPr>
          <a:xfrm>
            <a:off x="2169853" y="170824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22ctf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06F4DBA-30DC-1376-CEC6-0C8D8C84BA8A}"/>
              </a:ext>
            </a:extLst>
          </p:cNvPr>
          <p:cNvSpPr txBox="1"/>
          <p:nvPr/>
        </p:nvSpPr>
        <p:spPr>
          <a:xfrm>
            <a:off x="2074314" y="1609630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20ctf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7F5EAA8-2784-21A9-B663-F3E79533E4E7}"/>
              </a:ext>
            </a:extLst>
          </p:cNvPr>
          <p:cNvSpPr txBox="1"/>
          <p:nvPr/>
        </p:nvSpPr>
        <p:spPr>
          <a:xfrm>
            <a:off x="2506340" y="990755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21ctf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9E801CE4-E525-D6AC-ACDD-C910B9347257}"/>
              </a:ext>
            </a:extLst>
          </p:cNvPr>
          <p:cNvCxnSpPr>
            <a:cxnSpLocks/>
          </p:cNvCxnSpPr>
          <p:nvPr/>
        </p:nvCxnSpPr>
        <p:spPr>
          <a:xfrm flipH="1">
            <a:off x="2339419" y="1108472"/>
            <a:ext cx="209530" cy="1607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8" name="Picture 97" descr="A logo with a horse head&#10;&#10;Description automatically generated">
            <a:extLst>
              <a:ext uri="{FF2B5EF4-FFF2-40B4-BE49-F238E27FC236}">
                <a16:creationId xmlns:a16="http://schemas.microsoft.com/office/drawing/2014/main" id="{CA1430F2-69EB-111A-AB99-B4176493D7C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793" y="6315854"/>
            <a:ext cx="1219751" cy="1077447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8B869B50-9717-9697-FBE7-4404C0811F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48245" y="6682997"/>
            <a:ext cx="1239081" cy="845589"/>
          </a:xfrm>
          <a:prstGeom prst="rect">
            <a:avLst/>
          </a:prstGeom>
        </p:spPr>
      </p:pic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065F47B4-BD6A-CF68-2E31-53FB5DF54053}"/>
              </a:ext>
            </a:extLst>
          </p:cNvPr>
          <p:cNvSpPr/>
          <p:nvPr/>
        </p:nvSpPr>
        <p:spPr>
          <a:xfrm>
            <a:off x="4629150" y="2677886"/>
            <a:ext cx="2429992" cy="2881993"/>
          </a:xfrm>
          <a:custGeom>
            <a:avLst/>
            <a:gdLst>
              <a:gd name="connsiteX0" fmla="*/ 0 w 2429992"/>
              <a:gd name="connsiteY0" fmla="*/ 0 h 2881993"/>
              <a:gd name="connsiteX1" fmla="*/ 40821 w 2429992"/>
              <a:gd name="connsiteY1" fmla="*/ 114300 h 2881993"/>
              <a:gd name="connsiteX2" fmla="*/ 57150 w 2429992"/>
              <a:gd name="connsiteY2" fmla="*/ 163285 h 2881993"/>
              <a:gd name="connsiteX3" fmla="*/ 65314 w 2429992"/>
              <a:gd name="connsiteY3" fmla="*/ 236764 h 2881993"/>
              <a:gd name="connsiteX4" fmla="*/ 81643 w 2429992"/>
              <a:gd name="connsiteY4" fmla="*/ 318407 h 2881993"/>
              <a:gd name="connsiteX5" fmla="*/ 89807 w 2429992"/>
              <a:gd name="connsiteY5" fmla="*/ 465364 h 2881993"/>
              <a:gd name="connsiteX6" fmla="*/ 106136 w 2429992"/>
              <a:gd name="connsiteY6" fmla="*/ 547007 h 2881993"/>
              <a:gd name="connsiteX7" fmla="*/ 138793 w 2429992"/>
              <a:gd name="connsiteY7" fmla="*/ 587828 h 2881993"/>
              <a:gd name="connsiteX8" fmla="*/ 163286 w 2429992"/>
              <a:gd name="connsiteY8" fmla="*/ 636814 h 2881993"/>
              <a:gd name="connsiteX9" fmla="*/ 171450 w 2429992"/>
              <a:gd name="connsiteY9" fmla="*/ 661307 h 2881993"/>
              <a:gd name="connsiteX10" fmla="*/ 195943 w 2429992"/>
              <a:gd name="connsiteY10" fmla="*/ 693964 h 2881993"/>
              <a:gd name="connsiteX11" fmla="*/ 212271 w 2429992"/>
              <a:gd name="connsiteY11" fmla="*/ 734785 h 2881993"/>
              <a:gd name="connsiteX12" fmla="*/ 244929 w 2429992"/>
              <a:gd name="connsiteY12" fmla="*/ 751114 h 2881993"/>
              <a:gd name="connsiteX13" fmla="*/ 236764 w 2429992"/>
              <a:gd name="connsiteY13" fmla="*/ 1224643 h 2881993"/>
              <a:gd name="connsiteX14" fmla="*/ 220436 w 2429992"/>
              <a:gd name="connsiteY14" fmla="*/ 1281793 h 2881993"/>
              <a:gd name="connsiteX15" fmla="*/ 212271 w 2429992"/>
              <a:gd name="connsiteY15" fmla="*/ 1314450 h 2881993"/>
              <a:gd name="connsiteX16" fmla="*/ 187779 w 2429992"/>
              <a:gd name="connsiteY16" fmla="*/ 1371600 h 2881993"/>
              <a:gd name="connsiteX17" fmla="*/ 195943 w 2429992"/>
              <a:gd name="connsiteY17" fmla="*/ 1592035 h 2881993"/>
              <a:gd name="connsiteX18" fmla="*/ 155121 w 2429992"/>
              <a:gd name="connsiteY18" fmla="*/ 1665514 h 2881993"/>
              <a:gd name="connsiteX19" fmla="*/ 138793 w 2429992"/>
              <a:gd name="connsiteY19" fmla="*/ 1698171 h 2881993"/>
              <a:gd name="connsiteX20" fmla="*/ 179614 w 2429992"/>
              <a:gd name="connsiteY20" fmla="*/ 1820635 h 2881993"/>
              <a:gd name="connsiteX21" fmla="*/ 220436 w 2429992"/>
              <a:gd name="connsiteY21" fmla="*/ 1828800 h 2881993"/>
              <a:gd name="connsiteX22" fmla="*/ 498021 w 2429992"/>
              <a:gd name="connsiteY22" fmla="*/ 1804307 h 2881993"/>
              <a:gd name="connsiteX23" fmla="*/ 530679 w 2429992"/>
              <a:gd name="connsiteY23" fmla="*/ 1787978 h 2881993"/>
              <a:gd name="connsiteX24" fmla="*/ 587829 w 2429992"/>
              <a:gd name="connsiteY24" fmla="*/ 1738993 h 2881993"/>
              <a:gd name="connsiteX25" fmla="*/ 620486 w 2429992"/>
              <a:gd name="connsiteY25" fmla="*/ 1714500 h 2881993"/>
              <a:gd name="connsiteX26" fmla="*/ 661307 w 2429992"/>
              <a:gd name="connsiteY26" fmla="*/ 1673678 h 2881993"/>
              <a:gd name="connsiteX27" fmla="*/ 685800 w 2429992"/>
              <a:gd name="connsiteY27" fmla="*/ 1657350 h 2881993"/>
              <a:gd name="connsiteX28" fmla="*/ 718457 w 2429992"/>
              <a:gd name="connsiteY28" fmla="*/ 1632857 h 2881993"/>
              <a:gd name="connsiteX29" fmla="*/ 775607 w 2429992"/>
              <a:gd name="connsiteY29" fmla="*/ 1600200 h 2881993"/>
              <a:gd name="connsiteX30" fmla="*/ 824593 w 2429992"/>
              <a:gd name="connsiteY30" fmla="*/ 1592035 h 2881993"/>
              <a:gd name="connsiteX31" fmla="*/ 865414 w 2429992"/>
              <a:gd name="connsiteY31" fmla="*/ 1575707 h 2881993"/>
              <a:gd name="connsiteX32" fmla="*/ 1012371 w 2429992"/>
              <a:gd name="connsiteY32" fmla="*/ 1559378 h 2881993"/>
              <a:gd name="connsiteX33" fmla="*/ 1510393 w 2429992"/>
              <a:gd name="connsiteY33" fmla="*/ 1567543 h 2881993"/>
              <a:gd name="connsiteX34" fmla="*/ 1534886 w 2429992"/>
              <a:gd name="connsiteY34" fmla="*/ 1575707 h 2881993"/>
              <a:gd name="connsiteX35" fmla="*/ 1567543 w 2429992"/>
              <a:gd name="connsiteY35" fmla="*/ 1583871 h 2881993"/>
              <a:gd name="connsiteX36" fmla="*/ 1592036 w 2429992"/>
              <a:gd name="connsiteY36" fmla="*/ 1600200 h 2881993"/>
              <a:gd name="connsiteX37" fmla="*/ 1681843 w 2429992"/>
              <a:gd name="connsiteY37" fmla="*/ 1624693 h 2881993"/>
              <a:gd name="connsiteX38" fmla="*/ 1755321 w 2429992"/>
              <a:gd name="connsiteY38" fmla="*/ 1649185 h 2881993"/>
              <a:gd name="connsiteX39" fmla="*/ 1877786 w 2429992"/>
              <a:gd name="connsiteY39" fmla="*/ 1681843 h 2881993"/>
              <a:gd name="connsiteX40" fmla="*/ 1943100 w 2429992"/>
              <a:gd name="connsiteY40" fmla="*/ 1714500 h 2881993"/>
              <a:gd name="connsiteX41" fmla="*/ 2008414 w 2429992"/>
              <a:gd name="connsiteY41" fmla="*/ 1747157 h 2881993"/>
              <a:gd name="connsiteX42" fmla="*/ 2049236 w 2429992"/>
              <a:gd name="connsiteY42" fmla="*/ 1763485 h 2881993"/>
              <a:gd name="connsiteX43" fmla="*/ 2081893 w 2429992"/>
              <a:gd name="connsiteY43" fmla="*/ 1779814 h 2881993"/>
              <a:gd name="connsiteX44" fmla="*/ 2106386 w 2429992"/>
              <a:gd name="connsiteY44" fmla="*/ 1796143 h 2881993"/>
              <a:gd name="connsiteX45" fmla="*/ 2171700 w 2429992"/>
              <a:gd name="connsiteY45" fmla="*/ 1820635 h 2881993"/>
              <a:gd name="connsiteX46" fmla="*/ 2204357 w 2429992"/>
              <a:gd name="connsiteY46" fmla="*/ 1853293 h 2881993"/>
              <a:gd name="connsiteX47" fmla="*/ 2245179 w 2429992"/>
              <a:gd name="connsiteY47" fmla="*/ 1869621 h 2881993"/>
              <a:gd name="connsiteX48" fmla="*/ 2294164 w 2429992"/>
              <a:gd name="connsiteY48" fmla="*/ 1934935 h 2881993"/>
              <a:gd name="connsiteX49" fmla="*/ 2334986 w 2429992"/>
              <a:gd name="connsiteY49" fmla="*/ 2032907 h 2881993"/>
              <a:gd name="connsiteX50" fmla="*/ 2351314 w 2429992"/>
              <a:gd name="connsiteY50" fmla="*/ 2081893 h 2881993"/>
              <a:gd name="connsiteX51" fmla="*/ 2359479 w 2429992"/>
              <a:gd name="connsiteY51" fmla="*/ 2367643 h 2881993"/>
              <a:gd name="connsiteX52" fmla="*/ 2383971 w 2429992"/>
              <a:gd name="connsiteY52" fmla="*/ 2383971 h 2881993"/>
              <a:gd name="connsiteX53" fmla="*/ 2400300 w 2429992"/>
              <a:gd name="connsiteY53" fmla="*/ 2424793 h 2881993"/>
              <a:gd name="connsiteX54" fmla="*/ 2416629 w 2429992"/>
              <a:gd name="connsiteY54" fmla="*/ 2449285 h 2881993"/>
              <a:gd name="connsiteX55" fmla="*/ 2416629 w 2429992"/>
              <a:gd name="connsiteY55" fmla="*/ 2628900 h 2881993"/>
              <a:gd name="connsiteX56" fmla="*/ 2351314 w 2429992"/>
              <a:gd name="connsiteY56" fmla="*/ 2661557 h 2881993"/>
              <a:gd name="connsiteX57" fmla="*/ 2294164 w 2429992"/>
              <a:gd name="connsiteY57" fmla="*/ 2694214 h 2881993"/>
              <a:gd name="connsiteX58" fmla="*/ 2245179 w 2429992"/>
              <a:gd name="connsiteY58" fmla="*/ 2735035 h 2881993"/>
              <a:gd name="connsiteX59" fmla="*/ 2204357 w 2429992"/>
              <a:gd name="connsiteY59" fmla="*/ 2759528 h 2881993"/>
              <a:gd name="connsiteX60" fmla="*/ 2163536 w 2429992"/>
              <a:gd name="connsiteY60" fmla="*/ 2792185 h 2881993"/>
              <a:gd name="connsiteX61" fmla="*/ 2122714 w 2429992"/>
              <a:gd name="connsiteY61" fmla="*/ 2808514 h 2881993"/>
              <a:gd name="connsiteX62" fmla="*/ 2073729 w 2429992"/>
              <a:gd name="connsiteY62" fmla="*/ 2841171 h 2881993"/>
              <a:gd name="connsiteX63" fmla="*/ 2049236 w 2429992"/>
              <a:gd name="connsiteY63" fmla="*/ 2881993 h 2881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429992" h="2881993">
                <a:moveTo>
                  <a:pt x="0" y="0"/>
                </a:moveTo>
                <a:cubicBezTo>
                  <a:pt x="31169" y="109089"/>
                  <a:pt x="-1043" y="5453"/>
                  <a:pt x="40821" y="114300"/>
                </a:cubicBezTo>
                <a:cubicBezTo>
                  <a:pt x="47000" y="130364"/>
                  <a:pt x="57150" y="163285"/>
                  <a:pt x="57150" y="163285"/>
                </a:cubicBezTo>
                <a:cubicBezTo>
                  <a:pt x="59871" y="187778"/>
                  <a:pt x="61470" y="212422"/>
                  <a:pt x="65314" y="236764"/>
                </a:cubicBezTo>
                <a:cubicBezTo>
                  <a:pt x="69642" y="264178"/>
                  <a:pt x="81643" y="318407"/>
                  <a:pt x="81643" y="318407"/>
                </a:cubicBezTo>
                <a:cubicBezTo>
                  <a:pt x="84364" y="367393"/>
                  <a:pt x="84580" y="416582"/>
                  <a:pt x="89807" y="465364"/>
                </a:cubicBezTo>
                <a:cubicBezTo>
                  <a:pt x="92764" y="492959"/>
                  <a:pt x="88799" y="525335"/>
                  <a:pt x="106136" y="547007"/>
                </a:cubicBezTo>
                <a:lnTo>
                  <a:pt x="138793" y="587828"/>
                </a:lnTo>
                <a:cubicBezTo>
                  <a:pt x="159313" y="649392"/>
                  <a:pt x="131632" y="573507"/>
                  <a:pt x="163286" y="636814"/>
                </a:cubicBezTo>
                <a:cubicBezTo>
                  <a:pt x="167135" y="644511"/>
                  <a:pt x="167180" y="653835"/>
                  <a:pt x="171450" y="661307"/>
                </a:cubicBezTo>
                <a:cubicBezTo>
                  <a:pt x="178201" y="673121"/>
                  <a:pt x="189335" y="682069"/>
                  <a:pt x="195943" y="693964"/>
                </a:cubicBezTo>
                <a:cubicBezTo>
                  <a:pt x="203060" y="706775"/>
                  <a:pt x="202734" y="723658"/>
                  <a:pt x="212271" y="734785"/>
                </a:cubicBezTo>
                <a:cubicBezTo>
                  <a:pt x="220192" y="744026"/>
                  <a:pt x="234043" y="745671"/>
                  <a:pt x="244929" y="751114"/>
                </a:cubicBezTo>
                <a:cubicBezTo>
                  <a:pt x="242207" y="908957"/>
                  <a:pt x="244042" y="1066944"/>
                  <a:pt x="236764" y="1224643"/>
                </a:cubicBezTo>
                <a:cubicBezTo>
                  <a:pt x="235851" y="1244434"/>
                  <a:pt x="225649" y="1262679"/>
                  <a:pt x="220436" y="1281793"/>
                </a:cubicBezTo>
                <a:cubicBezTo>
                  <a:pt x="217484" y="1292618"/>
                  <a:pt x="216211" y="1303944"/>
                  <a:pt x="212271" y="1314450"/>
                </a:cubicBezTo>
                <a:cubicBezTo>
                  <a:pt x="151765" y="1475799"/>
                  <a:pt x="228309" y="1250004"/>
                  <a:pt x="187779" y="1371600"/>
                </a:cubicBezTo>
                <a:cubicBezTo>
                  <a:pt x="190500" y="1445078"/>
                  <a:pt x="198240" y="1518542"/>
                  <a:pt x="195943" y="1592035"/>
                </a:cubicBezTo>
                <a:cubicBezTo>
                  <a:pt x="194995" y="1622356"/>
                  <a:pt x="169434" y="1642613"/>
                  <a:pt x="155121" y="1665514"/>
                </a:cubicBezTo>
                <a:cubicBezTo>
                  <a:pt x="148671" y="1675835"/>
                  <a:pt x="144236" y="1687285"/>
                  <a:pt x="138793" y="1698171"/>
                </a:cubicBezTo>
                <a:cubicBezTo>
                  <a:pt x="145420" y="1784331"/>
                  <a:pt x="116067" y="1799453"/>
                  <a:pt x="179614" y="1820635"/>
                </a:cubicBezTo>
                <a:cubicBezTo>
                  <a:pt x="192779" y="1825023"/>
                  <a:pt x="206829" y="1826078"/>
                  <a:pt x="220436" y="1828800"/>
                </a:cubicBezTo>
                <a:cubicBezTo>
                  <a:pt x="312964" y="1820636"/>
                  <a:pt x="405927" y="1816425"/>
                  <a:pt x="498021" y="1804307"/>
                </a:cubicBezTo>
                <a:cubicBezTo>
                  <a:pt x="510088" y="1802719"/>
                  <a:pt x="520112" y="1794016"/>
                  <a:pt x="530679" y="1787978"/>
                </a:cubicBezTo>
                <a:cubicBezTo>
                  <a:pt x="566667" y="1767413"/>
                  <a:pt x="550293" y="1771837"/>
                  <a:pt x="587829" y="1738993"/>
                </a:cubicBezTo>
                <a:cubicBezTo>
                  <a:pt x="598069" y="1730033"/>
                  <a:pt x="610316" y="1723540"/>
                  <a:pt x="620486" y="1714500"/>
                </a:cubicBezTo>
                <a:cubicBezTo>
                  <a:pt x="634869" y="1701715"/>
                  <a:pt x="646825" y="1686350"/>
                  <a:pt x="661307" y="1673678"/>
                </a:cubicBezTo>
                <a:cubicBezTo>
                  <a:pt x="668691" y="1667217"/>
                  <a:pt x="677815" y="1663053"/>
                  <a:pt x="685800" y="1657350"/>
                </a:cubicBezTo>
                <a:cubicBezTo>
                  <a:pt x="696873" y="1649441"/>
                  <a:pt x="707384" y="1640766"/>
                  <a:pt x="718457" y="1632857"/>
                </a:cubicBezTo>
                <a:cubicBezTo>
                  <a:pt x="732972" y="1622489"/>
                  <a:pt x="759109" y="1605149"/>
                  <a:pt x="775607" y="1600200"/>
                </a:cubicBezTo>
                <a:cubicBezTo>
                  <a:pt x="791463" y="1595443"/>
                  <a:pt x="808264" y="1594757"/>
                  <a:pt x="824593" y="1592035"/>
                </a:cubicBezTo>
                <a:cubicBezTo>
                  <a:pt x="838200" y="1586592"/>
                  <a:pt x="851511" y="1580341"/>
                  <a:pt x="865414" y="1575707"/>
                </a:cubicBezTo>
                <a:cubicBezTo>
                  <a:pt x="912945" y="1559864"/>
                  <a:pt x="962392" y="1562948"/>
                  <a:pt x="1012371" y="1559378"/>
                </a:cubicBezTo>
                <a:lnTo>
                  <a:pt x="1510393" y="1567543"/>
                </a:lnTo>
                <a:cubicBezTo>
                  <a:pt x="1518995" y="1567812"/>
                  <a:pt x="1526611" y="1573343"/>
                  <a:pt x="1534886" y="1575707"/>
                </a:cubicBezTo>
                <a:cubicBezTo>
                  <a:pt x="1545675" y="1578789"/>
                  <a:pt x="1556657" y="1581150"/>
                  <a:pt x="1567543" y="1583871"/>
                </a:cubicBezTo>
                <a:cubicBezTo>
                  <a:pt x="1575707" y="1589314"/>
                  <a:pt x="1582848" y="1596755"/>
                  <a:pt x="1592036" y="1600200"/>
                </a:cubicBezTo>
                <a:cubicBezTo>
                  <a:pt x="1663720" y="1627082"/>
                  <a:pt x="1602346" y="1584946"/>
                  <a:pt x="1681843" y="1624693"/>
                </a:cubicBezTo>
                <a:cubicBezTo>
                  <a:pt x="1745421" y="1656481"/>
                  <a:pt x="1681462" y="1628082"/>
                  <a:pt x="1755321" y="1649185"/>
                </a:cubicBezTo>
                <a:cubicBezTo>
                  <a:pt x="1880183" y="1684860"/>
                  <a:pt x="1780457" y="1665620"/>
                  <a:pt x="1877786" y="1681843"/>
                </a:cubicBezTo>
                <a:cubicBezTo>
                  <a:pt x="1924502" y="1712986"/>
                  <a:pt x="1878189" y="1684541"/>
                  <a:pt x="1943100" y="1714500"/>
                </a:cubicBezTo>
                <a:cubicBezTo>
                  <a:pt x="1965201" y="1724700"/>
                  <a:pt x="1985814" y="1738117"/>
                  <a:pt x="2008414" y="1747157"/>
                </a:cubicBezTo>
                <a:cubicBezTo>
                  <a:pt x="2022021" y="1752600"/>
                  <a:pt x="2035844" y="1757533"/>
                  <a:pt x="2049236" y="1763485"/>
                </a:cubicBezTo>
                <a:cubicBezTo>
                  <a:pt x="2060358" y="1768428"/>
                  <a:pt x="2071326" y="1773776"/>
                  <a:pt x="2081893" y="1779814"/>
                </a:cubicBezTo>
                <a:cubicBezTo>
                  <a:pt x="2090412" y="1784682"/>
                  <a:pt x="2097610" y="1791755"/>
                  <a:pt x="2106386" y="1796143"/>
                </a:cubicBezTo>
                <a:cubicBezTo>
                  <a:pt x="2125910" y="1805905"/>
                  <a:pt x="2150502" y="1813569"/>
                  <a:pt x="2171700" y="1820635"/>
                </a:cubicBezTo>
                <a:cubicBezTo>
                  <a:pt x="2182586" y="1831521"/>
                  <a:pt x="2191548" y="1844753"/>
                  <a:pt x="2204357" y="1853293"/>
                </a:cubicBezTo>
                <a:cubicBezTo>
                  <a:pt x="2216551" y="1861422"/>
                  <a:pt x="2234335" y="1859763"/>
                  <a:pt x="2245179" y="1869621"/>
                </a:cubicBezTo>
                <a:cubicBezTo>
                  <a:pt x="2265316" y="1887927"/>
                  <a:pt x="2294164" y="1934935"/>
                  <a:pt x="2294164" y="1934935"/>
                </a:cubicBezTo>
                <a:cubicBezTo>
                  <a:pt x="2336505" y="2061954"/>
                  <a:pt x="2281330" y="1904130"/>
                  <a:pt x="2334986" y="2032907"/>
                </a:cubicBezTo>
                <a:cubicBezTo>
                  <a:pt x="2341606" y="2048795"/>
                  <a:pt x="2345871" y="2065564"/>
                  <a:pt x="2351314" y="2081893"/>
                </a:cubicBezTo>
                <a:cubicBezTo>
                  <a:pt x="2354036" y="2177143"/>
                  <a:pt x="2349237" y="2272906"/>
                  <a:pt x="2359479" y="2367643"/>
                </a:cubicBezTo>
                <a:cubicBezTo>
                  <a:pt x="2360534" y="2377398"/>
                  <a:pt x="2378268" y="2375987"/>
                  <a:pt x="2383971" y="2383971"/>
                </a:cubicBezTo>
                <a:cubicBezTo>
                  <a:pt x="2392489" y="2395897"/>
                  <a:pt x="2393746" y="2411685"/>
                  <a:pt x="2400300" y="2424793"/>
                </a:cubicBezTo>
                <a:cubicBezTo>
                  <a:pt x="2404688" y="2433569"/>
                  <a:pt x="2411186" y="2441121"/>
                  <a:pt x="2416629" y="2449285"/>
                </a:cubicBezTo>
                <a:cubicBezTo>
                  <a:pt x="2426118" y="2506220"/>
                  <a:pt x="2441236" y="2574217"/>
                  <a:pt x="2416629" y="2628900"/>
                </a:cubicBezTo>
                <a:cubicBezTo>
                  <a:pt x="2406640" y="2651097"/>
                  <a:pt x="2372340" y="2649292"/>
                  <a:pt x="2351314" y="2661557"/>
                </a:cubicBezTo>
                <a:cubicBezTo>
                  <a:pt x="2285410" y="2700001"/>
                  <a:pt x="2348239" y="2676190"/>
                  <a:pt x="2294164" y="2694214"/>
                </a:cubicBezTo>
                <a:cubicBezTo>
                  <a:pt x="2277836" y="2707821"/>
                  <a:pt x="2262369" y="2722534"/>
                  <a:pt x="2245179" y="2735035"/>
                </a:cubicBezTo>
                <a:cubicBezTo>
                  <a:pt x="2232345" y="2744369"/>
                  <a:pt x="2216405" y="2749201"/>
                  <a:pt x="2204357" y="2759528"/>
                </a:cubicBezTo>
                <a:cubicBezTo>
                  <a:pt x="2151786" y="2804589"/>
                  <a:pt x="2224938" y="2769159"/>
                  <a:pt x="2163536" y="2792185"/>
                </a:cubicBezTo>
                <a:cubicBezTo>
                  <a:pt x="2149814" y="2797331"/>
                  <a:pt x="2135580" y="2801496"/>
                  <a:pt x="2122714" y="2808514"/>
                </a:cubicBezTo>
                <a:cubicBezTo>
                  <a:pt x="2105486" y="2817911"/>
                  <a:pt x="2073729" y="2841171"/>
                  <a:pt x="2073729" y="2841171"/>
                </a:cubicBezTo>
                <a:cubicBezTo>
                  <a:pt x="2054024" y="2870727"/>
                  <a:pt x="2061788" y="2856887"/>
                  <a:pt x="2049236" y="2881993"/>
                </a:cubicBezTo>
              </a:path>
            </a:pathLst>
          </a:cu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D50E390-45CD-361C-EBC5-15090E3FD615}"/>
              </a:ext>
            </a:extLst>
          </p:cNvPr>
          <p:cNvSpPr txBox="1"/>
          <p:nvPr/>
        </p:nvSpPr>
        <p:spPr>
          <a:xfrm rot="20078078">
            <a:off x="4893251" y="4118250"/>
            <a:ext cx="6158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16,17ctf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4E8809C-ADDC-14E5-29F1-C0379E1868A1}"/>
              </a:ext>
            </a:extLst>
          </p:cNvPr>
          <p:cNvCxnSpPr>
            <a:cxnSpLocks/>
          </p:cNvCxnSpPr>
          <p:nvPr/>
        </p:nvCxnSpPr>
        <p:spPr>
          <a:xfrm flipH="1" flipV="1">
            <a:off x="5063803" y="4396935"/>
            <a:ext cx="32201" cy="1569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83916622-0F36-6DCC-DAD4-07A88EF34739}"/>
              </a:ext>
            </a:extLst>
          </p:cNvPr>
          <p:cNvSpPr txBox="1"/>
          <p:nvPr/>
        </p:nvSpPr>
        <p:spPr>
          <a:xfrm>
            <a:off x="4782010" y="4490247"/>
            <a:ext cx="4523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18ctf</a:t>
            </a:r>
          </a:p>
        </p:txBody>
      </p:sp>
      <p:sp>
        <p:nvSpPr>
          <p:cNvPr id="65" name="Freeform: Shape 64">
            <a:extLst>
              <a:ext uri="{FF2B5EF4-FFF2-40B4-BE49-F238E27FC236}">
                <a16:creationId xmlns:a16="http://schemas.microsoft.com/office/drawing/2014/main" id="{14E11521-CDD1-945F-2962-24A4E347BD21}"/>
              </a:ext>
            </a:extLst>
          </p:cNvPr>
          <p:cNvSpPr/>
          <p:nvPr/>
        </p:nvSpPr>
        <p:spPr>
          <a:xfrm>
            <a:off x="3657600" y="2219351"/>
            <a:ext cx="4375355" cy="2578791"/>
          </a:xfrm>
          <a:custGeom>
            <a:avLst/>
            <a:gdLst>
              <a:gd name="connsiteX0" fmla="*/ 4375355 w 4375355"/>
              <a:gd name="connsiteY0" fmla="*/ 2578791 h 2578791"/>
              <a:gd name="connsiteX1" fmla="*/ 4326194 w 4375355"/>
              <a:gd name="connsiteY1" fmla="*/ 2559126 h 2578791"/>
              <a:gd name="connsiteX2" fmla="*/ 4218039 w 4375355"/>
              <a:gd name="connsiteY2" fmla="*/ 2490301 h 2578791"/>
              <a:gd name="connsiteX3" fmla="*/ 4188542 w 4375355"/>
              <a:gd name="connsiteY3" fmla="*/ 2470636 h 2578791"/>
              <a:gd name="connsiteX4" fmla="*/ 4149213 w 4375355"/>
              <a:gd name="connsiteY4" fmla="*/ 2431307 h 2578791"/>
              <a:gd name="connsiteX5" fmla="*/ 4041058 w 4375355"/>
              <a:gd name="connsiteY5" fmla="*/ 2352649 h 2578791"/>
              <a:gd name="connsiteX6" fmla="*/ 4011561 w 4375355"/>
              <a:gd name="connsiteY6" fmla="*/ 2303488 h 2578791"/>
              <a:gd name="connsiteX7" fmla="*/ 3982065 w 4375355"/>
              <a:gd name="connsiteY7" fmla="*/ 2264159 h 2578791"/>
              <a:gd name="connsiteX8" fmla="*/ 3932903 w 4375355"/>
              <a:gd name="connsiteY8" fmla="*/ 2156004 h 2578791"/>
              <a:gd name="connsiteX9" fmla="*/ 3923071 w 4375355"/>
              <a:gd name="connsiteY9" fmla="*/ 2116675 h 2578791"/>
              <a:gd name="connsiteX10" fmla="*/ 3834581 w 4375355"/>
              <a:gd name="connsiteY10" fmla="*/ 2047849 h 2578791"/>
              <a:gd name="connsiteX11" fmla="*/ 3775587 w 4375355"/>
              <a:gd name="connsiteY11" fmla="*/ 1988855 h 2578791"/>
              <a:gd name="connsiteX12" fmla="*/ 3736258 w 4375355"/>
              <a:gd name="connsiteY12" fmla="*/ 1949526 h 2578791"/>
              <a:gd name="connsiteX13" fmla="*/ 3706761 w 4375355"/>
              <a:gd name="connsiteY13" fmla="*/ 1910197 h 2578791"/>
              <a:gd name="connsiteX14" fmla="*/ 3657600 w 4375355"/>
              <a:gd name="connsiteY14" fmla="*/ 1870868 h 2578791"/>
              <a:gd name="connsiteX15" fmla="*/ 3559277 w 4375355"/>
              <a:gd name="connsiteY15" fmla="*/ 1772546 h 2578791"/>
              <a:gd name="connsiteX16" fmla="*/ 3510116 w 4375355"/>
              <a:gd name="connsiteY16" fmla="*/ 1713552 h 2578791"/>
              <a:gd name="connsiteX17" fmla="*/ 3480619 w 4375355"/>
              <a:gd name="connsiteY17" fmla="*/ 1674223 h 2578791"/>
              <a:gd name="connsiteX18" fmla="*/ 3421626 w 4375355"/>
              <a:gd name="connsiteY18" fmla="*/ 1644726 h 2578791"/>
              <a:gd name="connsiteX19" fmla="*/ 3392129 w 4375355"/>
              <a:gd name="connsiteY19" fmla="*/ 1615230 h 2578791"/>
              <a:gd name="connsiteX20" fmla="*/ 3362632 w 4375355"/>
              <a:gd name="connsiteY20" fmla="*/ 1605397 h 2578791"/>
              <a:gd name="connsiteX21" fmla="*/ 3313471 w 4375355"/>
              <a:gd name="connsiteY21" fmla="*/ 1585733 h 2578791"/>
              <a:gd name="connsiteX22" fmla="*/ 3264310 w 4375355"/>
              <a:gd name="connsiteY22" fmla="*/ 1556236 h 2578791"/>
              <a:gd name="connsiteX23" fmla="*/ 3234813 w 4375355"/>
              <a:gd name="connsiteY23" fmla="*/ 1536572 h 2578791"/>
              <a:gd name="connsiteX24" fmla="*/ 3146323 w 4375355"/>
              <a:gd name="connsiteY24" fmla="*/ 1507075 h 2578791"/>
              <a:gd name="connsiteX25" fmla="*/ 3106994 w 4375355"/>
              <a:gd name="connsiteY25" fmla="*/ 1477578 h 2578791"/>
              <a:gd name="connsiteX26" fmla="*/ 3038168 w 4375355"/>
              <a:gd name="connsiteY26" fmla="*/ 1457914 h 2578791"/>
              <a:gd name="connsiteX27" fmla="*/ 2930013 w 4375355"/>
              <a:gd name="connsiteY27" fmla="*/ 1418584 h 2578791"/>
              <a:gd name="connsiteX28" fmla="*/ 2595716 w 4375355"/>
              <a:gd name="connsiteY28" fmla="*/ 1408752 h 2578791"/>
              <a:gd name="connsiteX29" fmla="*/ 2399071 w 4375355"/>
              <a:gd name="connsiteY29" fmla="*/ 1389088 h 2578791"/>
              <a:gd name="connsiteX30" fmla="*/ 2281084 w 4375355"/>
              <a:gd name="connsiteY30" fmla="*/ 1408752 h 2578791"/>
              <a:gd name="connsiteX31" fmla="*/ 2163097 w 4375355"/>
              <a:gd name="connsiteY31" fmla="*/ 1428417 h 2578791"/>
              <a:gd name="connsiteX32" fmla="*/ 2133600 w 4375355"/>
              <a:gd name="connsiteY32" fmla="*/ 1438249 h 2578791"/>
              <a:gd name="connsiteX33" fmla="*/ 1986116 w 4375355"/>
              <a:gd name="connsiteY33" fmla="*/ 1448081 h 2578791"/>
              <a:gd name="connsiteX34" fmla="*/ 1838632 w 4375355"/>
              <a:gd name="connsiteY34" fmla="*/ 1467746 h 2578791"/>
              <a:gd name="connsiteX35" fmla="*/ 1740310 w 4375355"/>
              <a:gd name="connsiteY35" fmla="*/ 1487410 h 2578791"/>
              <a:gd name="connsiteX36" fmla="*/ 1661652 w 4375355"/>
              <a:gd name="connsiteY36" fmla="*/ 1497243 h 2578791"/>
              <a:gd name="connsiteX37" fmla="*/ 1465006 w 4375355"/>
              <a:gd name="connsiteY37" fmla="*/ 1526739 h 2578791"/>
              <a:gd name="connsiteX38" fmla="*/ 1386348 w 4375355"/>
              <a:gd name="connsiteY38" fmla="*/ 1556236 h 2578791"/>
              <a:gd name="connsiteX39" fmla="*/ 1317523 w 4375355"/>
              <a:gd name="connsiteY39" fmla="*/ 1585733 h 2578791"/>
              <a:gd name="connsiteX40" fmla="*/ 1032387 w 4375355"/>
              <a:gd name="connsiteY40" fmla="*/ 1566068 h 2578791"/>
              <a:gd name="connsiteX41" fmla="*/ 1012723 w 4375355"/>
              <a:gd name="connsiteY41" fmla="*/ 1526739 h 2578791"/>
              <a:gd name="connsiteX42" fmla="*/ 1002890 w 4375355"/>
              <a:gd name="connsiteY42" fmla="*/ 1438249 h 2578791"/>
              <a:gd name="connsiteX43" fmla="*/ 914400 w 4375355"/>
              <a:gd name="connsiteY43" fmla="*/ 1359591 h 2578791"/>
              <a:gd name="connsiteX44" fmla="*/ 904568 w 4375355"/>
              <a:gd name="connsiteY44" fmla="*/ 1330094 h 2578791"/>
              <a:gd name="connsiteX45" fmla="*/ 835742 w 4375355"/>
              <a:gd name="connsiteY45" fmla="*/ 1261268 h 2578791"/>
              <a:gd name="connsiteX46" fmla="*/ 757084 w 4375355"/>
              <a:gd name="connsiteY46" fmla="*/ 1192443 h 2578791"/>
              <a:gd name="connsiteX47" fmla="*/ 688258 w 4375355"/>
              <a:gd name="connsiteY47" fmla="*/ 1113784 h 2578791"/>
              <a:gd name="connsiteX48" fmla="*/ 668594 w 4375355"/>
              <a:gd name="connsiteY48" fmla="*/ 1064623 h 2578791"/>
              <a:gd name="connsiteX49" fmla="*/ 648929 w 4375355"/>
              <a:gd name="connsiteY49" fmla="*/ 1035126 h 2578791"/>
              <a:gd name="connsiteX50" fmla="*/ 619432 w 4375355"/>
              <a:gd name="connsiteY50" fmla="*/ 966301 h 2578791"/>
              <a:gd name="connsiteX51" fmla="*/ 530942 w 4375355"/>
              <a:gd name="connsiteY51" fmla="*/ 838481 h 2578791"/>
              <a:gd name="connsiteX52" fmla="*/ 481781 w 4375355"/>
              <a:gd name="connsiteY52" fmla="*/ 651668 h 2578791"/>
              <a:gd name="connsiteX53" fmla="*/ 471948 w 4375355"/>
              <a:gd name="connsiteY53" fmla="*/ 573010 h 2578791"/>
              <a:gd name="connsiteX54" fmla="*/ 432619 w 4375355"/>
              <a:gd name="connsiteY54" fmla="*/ 474688 h 2578791"/>
              <a:gd name="connsiteX55" fmla="*/ 403123 w 4375355"/>
              <a:gd name="connsiteY55" fmla="*/ 396030 h 2578791"/>
              <a:gd name="connsiteX56" fmla="*/ 393290 w 4375355"/>
              <a:gd name="connsiteY56" fmla="*/ 366533 h 2578791"/>
              <a:gd name="connsiteX57" fmla="*/ 294968 w 4375355"/>
              <a:gd name="connsiteY57" fmla="*/ 258378 h 2578791"/>
              <a:gd name="connsiteX58" fmla="*/ 285135 w 4375355"/>
              <a:gd name="connsiteY58" fmla="*/ 228881 h 2578791"/>
              <a:gd name="connsiteX59" fmla="*/ 226142 w 4375355"/>
              <a:gd name="connsiteY59" fmla="*/ 199384 h 2578791"/>
              <a:gd name="connsiteX60" fmla="*/ 196645 w 4375355"/>
              <a:gd name="connsiteY60" fmla="*/ 169888 h 2578791"/>
              <a:gd name="connsiteX61" fmla="*/ 127819 w 4375355"/>
              <a:gd name="connsiteY61" fmla="*/ 130559 h 2578791"/>
              <a:gd name="connsiteX62" fmla="*/ 78658 w 4375355"/>
              <a:gd name="connsiteY62" fmla="*/ 91230 h 2578791"/>
              <a:gd name="connsiteX63" fmla="*/ 49161 w 4375355"/>
              <a:gd name="connsiteY63" fmla="*/ 61733 h 2578791"/>
              <a:gd name="connsiteX64" fmla="*/ 0 w 4375355"/>
              <a:gd name="connsiteY64" fmla="*/ 12572 h 2578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4375355" h="2578791">
                <a:moveTo>
                  <a:pt x="4375355" y="2578791"/>
                </a:moveTo>
                <a:cubicBezTo>
                  <a:pt x="4358968" y="2572236"/>
                  <a:pt x="4341980" y="2567019"/>
                  <a:pt x="4326194" y="2559126"/>
                </a:cubicBezTo>
                <a:cubicBezTo>
                  <a:pt x="4298412" y="2545235"/>
                  <a:pt x="4241430" y="2505895"/>
                  <a:pt x="4218039" y="2490301"/>
                </a:cubicBezTo>
                <a:cubicBezTo>
                  <a:pt x="4208207" y="2483746"/>
                  <a:pt x="4196898" y="2478992"/>
                  <a:pt x="4188542" y="2470636"/>
                </a:cubicBezTo>
                <a:cubicBezTo>
                  <a:pt x="4175432" y="2457526"/>
                  <a:pt x="4163456" y="2443176"/>
                  <a:pt x="4149213" y="2431307"/>
                </a:cubicBezTo>
                <a:cubicBezTo>
                  <a:pt x="4105162" y="2394598"/>
                  <a:pt x="4081938" y="2379903"/>
                  <a:pt x="4041058" y="2352649"/>
                </a:cubicBezTo>
                <a:cubicBezTo>
                  <a:pt x="4031226" y="2336262"/>
                  <a:pt x="4022162" y="2319389"/>
                  <a:pt x="4011561" y="2303488"/>
                </a:cubicBezTo>
                <a:cubicBezTo>
                  <a:pt x="4002471" y="2289853"/>
                  <a:pt x="3988846" y="2279077"/>
                  <a:pt x="3982065" y="2264159"/>
                </a:cubicBezTo>
                <a:cubicBezTo>
                  <a:pt x="3921651" y="2131248"/>
                  <a:pt x="4001610" y="2247613"/>
                  <a:pt x="3932903" y="2156004"/>
                </a:cubicBezTo>
                <a:cubicBezTo>
                  <a:pt x="3929626" y="2142894"/>
                  <a:pt x="3931367" y="2127342"/>
                  <a:pt x="3923071" y="2116675"/>
                </a:cubicBezTo>
                <a:cubicBezTo>
                  <a:pt x="3870991" y="2049716"/>
                  <a:pt x="3877993" y="2086438"/>
                  <a:pt x="3834581" y="2047849"/>
                </a:cubicBezTo>
                <a:cubicBezTo>
                  <a:pt x="3813796" y="2029373"/>
                  <a:pt x="3795252" y="2008520"/>
                  <a:pt x="3775587" y="1988855"/>
                </a:cubicBezTo>
                <a:cubicBezTo>
                  <a:pt x="3762477" y="1975745"/>
                  <a:pt x="3747382" y="1964358"/>
                  <a:pt x="3736258" y="1949526"/>
                </a:cubicBezTo>
                <a:cubicBezTo>
                  <a:pt x="3726426" y="1936416"/>
                  <a:pt x="3718348" y="1921784"/>
                  <a:pt x="3706761" y="1910197"/>
                </a:cubicBezTo>
                <a:cubicBezTo>
                  <a:pt x="3691922" y="1895358"/>
                  <a:pt x="3672942" y="1885187"/>
                  <a:pt x="3657600" y="1870868"/>
                </a:cubicBezTo>
                <a:cubicBezTo>
                  <a:pt x="3623716" y="1839243"/>
                  <a:pt x="3584987" y="1811112"/>
                  <a:pt x="3559277" y="1772546"/>
                </a:cubicBezTo>
                <a:cubicBezTo>
                  <a:pt x="3515819" y="1707357"/>
                  <a:pt x="3566891" y="1779790"/>
                  <a:pt x="3510116" y="1713552"/>
                </a:cubicBezTo>
                <a:cubicBezTo>
                  <a:pt x="3499451" y="1701110"/>
                  <a:pt x="3493554" y="1684284"/>
                  <a:pt x="3480619" y="1674223"/>
                </a:cubicBezTo>
                <a:cubicBezTo>
                  <a:pt x="3463265" y="1660725"/>
                  <a:pt x="3439919" y="1656921"/>
                  <a:pt x="3421626" y="1644726"/>
                </a:cubicBezTo>
                <a:cubicBezTo>
                  <a:pt x="3410057" y="1637013"/>
                  <a:pt x="3403699" y="1622943"/>
                  <a:pt x="3392129" y="1615230"/>
                </a:cubicBezTo>
                <a:cubicBezTo>
                  <a:pt x="3383505" y="1609481"/>
                  <a:pt x="3372336" y="1609036"/>
                  <a:pt x="3362632" y="1605397"/>
                </a:cubicBezTo>
                <a:cubicBezTo>
                  <a:pt x="3346106" y="1599200"/>
                  <a:pt x="3329257" y="1593626"/>
                  <a:pt x="3313471" y="1585733"/>
                </a:cubicBezTo>
                <a:cubicBezTo>
                  <a:pt x="3296378" y="1577187"/>
                  <a:pt x="3280516" y="1566364"/>
                  <a:pt x="3264310" y="1556236"/>
                </a:cubicBezTo>
                <a:cubicBezTo>
                  <a:pt x="3254289" y="1549973"/>
                  <a:pt x="3245674" y="1541227"/>
                  <a:pt x="3234813" y="1536572"/>
                </a:cubicBezTo>
                <a:cubicBezTo>
                  <a:pt x="3156864" y="1503165"/>
                  <a:pt x="3236109" y="1556956"/>
                  <a:pt x="3146323" y="1507075"/>
                </a:cubicBezTo>
                <a:cubicBezTo>
                  <a:pt x="3131998" y="1499117"/>
                  <a:pt x="3121912" y="1484359"/>
                  <a:pt x="3106994" y="1477578"/>
                </a:cubicBezTo>
                <a:cubicBezTo>
                  <a:pt x="3085273" y="1467705"/>
                  <a:pt x="3060804" y="1465459"/>
                  <a:pt x="3038168" y="1457914"/>
                </a:cubicBezTo>
                <a:cubicBezTo>
                  <a:pt x="3016597" y="1450724"/>
                  <a:pt x="2950744" y="1420139"/>
                  <a:pt x="2930013" y="1418584"/>
                </a:cubicBezTo>
                <a:cubicBezTo>
                  <a:pt x="2818845" y="1410246"/>
                  <a:pt x="2707148" y="1412029"/>
                  <a:pt x="2595716" y="1408752"/>
                </a:cubicBezTo>
                <a:cubicBezTo>
                  <a:pt x="2542315" y="1402077"/>
                  <a:pt x="2447177" y="1389088"/>
                  <a:pt x="2399071" y="1389088"/>
                </a:cubicBezTo>
                <a:cubicBezTo>
                  <a:pt x="2369519" y="1389088"/>
                  <a:pt x="2312720" y="1403169"/>
                  <a:pt x="2281084" y="1408752"/>
                </a:cubicBezTo>
                <a:cubicBezTo>
                  <a:pt x="2241819" y="1415681"/>
                  <a:pt x="2202194" y="1420598"/>
                  <a:pt x="2163097" y="1428417"/>
                </a:cubicBezTo>
                <a:cubicBezTo>
                  <a:pt x="2152934" y="1430450"/>
                  <a:pt x="2143901" y="1437105"/>
                  <a:pt x="2133600" y="1438249"/>
                </a:cubicBezTo>
                <a:cubicBezTo>
                  <a:pt x="2084631" y="1443690"/>
                  <a:pt x="2035277" y="1444804"/>
                  <a:pt x="1986116" y="1448081"/>
                </a:cubicBezTo>
                <a:cubicBezTo>
                  <a:pt x="1889662" y="1472196"/>
                  <a:pt x="2019195" y="1441952"/>
                  <a:pt x="1838632" y="1467746"/>
                </a:cubicBezTo>
                <a:cubicBezTo>
                  <a:pt x="1805545" y="1472473"/>
                  <a:pt x="1773278" y="1481915"/>
                  <a:pt x="1740310" y="1487410"/>
                </a:cubicBezTo>
                <a:cubicBezTo>
                  <a:pt x="1714246" y="1491754"/>
                  <a:pt x="1687752" y="1493122"/>
                  <a:pt x="1661652" y="1497243"/>
                </a:cubicBezTo>
                <a:cubicBezTo>
                  <a:pt x="1454084" y="1530017"/>
                  <a:pt x="1646784" y="1506542"/>
                  <a:pt x="1465006" y="1526739"/>
                </a:cubicBezTo>
                <a:cubicBezTo>
                  <a:pt x="1365189" y="1576649"/>
                  <a:pt x="1484520" y="1520537"/>
                  <a:pt x="1386348" y="1556236"/>
                </a:cubicBezTo>
                <a:cubicBezTo>
                  <a:pt x="1362891" y="1564766"/>
                  <a:pt x="1340465" y="1575901"/>
                  <a:pt x="1317523" y="1585733"/>
                </a:cubicBezTo>
                <a:cubicBezTo>
                  <a:pt x="1222478" y="1579178"/>
                  <a:pt x="1125922" y="1584172"/>
                  <a:pt x="1032387" y="1566068"/>
                </a:cubicBezTo>
                <a:cubicBezTo>
                  <a:pt x="1017997" y="1563283"/>
                  <a:pt x="1016019" y="1541021"/>
                  <a:pt x="1012723" y="1526739"/>
                </a:cubicBezTo>
                <a:cubicBezTo>
                  <a:pt x="1006050" y="1497821"/>
                  <a:pt x="1011618" y="1466615"/>
                  <a:pt x="1002890" y="1438249"/>
                </a:cubicBezTo>
                <a:cubicBezTo>
                  <a:pt x="991618" y="1401615"/>
                  <a:pt x="940294" y="1376854"/>
                  <a:pt x="914400" y="1359591"/>
                </a:cubicBezTo>
                <a:cubicBezTo>
                  <a:pt x="911123" y="1349759"/>
                  <a:pt x="911042" y="1338187"/>
                  <a:pt x="904568" y="1330094"/>
                </a:cubicBezTo>
                <a:cubicBezTo>
                  <a:pt x="884300" y="1304759"/>
                  <a:pt x="861077" y="1281536"/>
                  <a:pt x="835742" y="1261268"/>
                </a:cubicBezTo>
                <a:cubicBezTo>
                  <a:pt x="815089" y="1244746"/>
                  <a:pt x="775337" y="1215911"/>
                  <a:pt x="757084" y="1192443"/>
                </a:cubicBezTo>
                <a:cubicBezTo>
                  <a:pt x="695315" y="1113026"/>
                  <a:pt x="745362" y="1151854"/>
                  <a:pt x="688258" y="1113784"/>
                </a:cubicBezTo>
                <a:cubicBezTo>
                  <a:pt x="681703" y="1097397"/>
                  <a:pt x="676487" y="1080409"/>
                  <a:pt x="668594" y="1064623"/>
                </a:cubicBezTo>
                <a:cubicBezTo>
                  <a:pt x="663309" y="1054054"/>
                  <a:pt x="654214" y="1045695"/>
                  <a:pt x="648929" y="1035126"/>
                </a:cubicBezTo>
                <a:cubicBezTo>
                  <a:pt x="619812" y="976894"/>
                  <a:pt x="664450" y="1035875"/>
                  <a:pt x="619432" y="966301"/>
                </a:cubicBezTo>
                <a:cubicBezTo>
                  <a:pt x="591280" y="922794"/>
                  <a:pt x="530942" y="838481"/>
                  <a:pt x="530942" y="838481"/>
                </a:cubicBezTo>
                <a:cubicBezTo>
                  <a:pt x="504045" y="757791"/>
                  <a:pt x="502025" y="757947"/>
                  <a:pt x="481781" y="651668"/>
                </a:cubicBezTo>
                <a:cubicBezTo>
                  <a:pt x="476837" y="625711"/>
                  <a:pt x="479020" y="598469"/>
                  <a:pt x="471948" y="573010"/>
                </a:cubicBezTo>
                <a:cubicBezTo>
                  <a:pt x="462500" y="538999"/>
                  <a:pt x="443781" y="508175"/>
                  <a:pt x="432619" y="474688"/>
                </a:cubicBezTo>
                <a:cubicBezTo>
                  <a:pt x="410308" y="407752"/>
                  <a:pt x="438383" y="490056"/>
                  <a:pt x="403123" y="396030"/>
                </a:cubicBezTo>
                <a:cubicBezTo>
                  <a:pt x="399484" y="386326"/>
                  <a:pt x="399039" y="375157"/>
                  <a:pt x="393290" y="366533"/>
                </a:cubicBezTo>
                <a:cubicBezTo>
                  <a:pt x="336773" y="281757"/>
                  <a:pt x="349371" y="294647"/>
                  <a:pt x="294968" y="258378"/>
                </a:cubicBezTo>
                <a:cubicBezTo>
                  <a:pt x="291690" y="248546"/>
                  <a:pt x="291610" y="236974"/>
                  <a:pt x="285135" y="228881"/>
                </a:cubicBezTo>
                <a:cubicBezTo>
                  <a:pt x="271274" y="211555"/>
                  <a:pt x="245572" y="205861"/>
                  <a:pt x="226142" y="199384"/>
                </a:cubicBezTo>
                <a:cubicBezTo>
                  <a:pt x="216310" y="189552"/>
                  <a:pt x="207327" y="178790"/>
                  <a:pt x="196645" y="169888"/>
                </a:cubicBezTo>
                <a:cubicBezTo>
                  <a:pt x="156407" y="136357"/>
                  <a:pt x="175914" y="162622"/>
                  <a:pt x="127819" y="130559"/>
                </a:cubicBezTo>
                <a:cubicBezTo>
                  <a:pt x="110358" y="118918"/>
                  <a:pt x="94451" y="105049"/>
                  <a:pt x="78658" y="91230"/>
                </a:cubicBezTo>
                <a:cubicBezTo>
                  <a:pt x="68193" y="82073"/>
                  <a:pt x="57698" y="72709"/>
                  <a:pt x="49161" y="61733"/>
                </a:cubicBezTo>
                <a:cubicBezTo>
                  <a:pt x="3333" y="2811"/>
                  <a:pt x="27313" y="-14744"/>
                  <a:pt x="0" y="1257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83D53E28-A45E-D865-A26E-BCA9498E4EAE}"/>
              </a:ext>
            </a:extLst>
          </p:cNvPr>
          <p:cNvSpPr/>
          <p:nvPr/>
        </p:nvSpPr>
        <p:spPr>
          <a:xfrm>
            <a:off x="4835619" y="3832409"/>
            <a:ext cx="64714" cy="1922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46DF621-F58A-A873-671B-0E003282E119}"/>
              </a:ext>
            </a:extLst>
          </p:cNvPr>
          <p:cNvGrpSpPr/>
          <p:nvPr/>
        </p:nvGrpSpPr>
        <p:grpSpPr>
          <a:xfrm>
            <a:off x="4803342" y="462727"/>
            <a:ext cx="1178120" cy="1270435"/>
            <a:chOff x="6109786" y="544909"/>
            <a:chExt cx="1253168" cy="130513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DA382BB-569E-2839-FDD2-1F3E074B1B20}"/>
                </a:ext>
              </a:extLst>
            </p:cNvPr>
            <p:cNvSpPr/>
            <p:nvPr/>
          </p:nvSpPr>
          <p:spPr>
            <a:xfrm rot="2851237">
              <a:off x="6142328" y="546892"/>
              <a:ext cx="741026" cy="73706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CAAECF5-4927-3890-D310-445045E27723}"/>
                </a:ext>
              </a:extLst>
            </p:cNvPr>
            <p:cNvSpPr txBox="1"/>
            <p:nvPr/>
          </p:nvSpPr>
          <p:spPr>
            <a:xfrm>
              <a:off x="6109786" y="1480714"/>
              <a:ext cx="12531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BLACK</a:t>
              </a:r>
            </a:p>
          </p:txBody>
        </p:sp>
      </p:grp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295E2A19-839E-4AF2-CB97-856448C21451}"/>
              </a:ext>
            </a:extLst>
          </p:cNvPr>
          <p:cNvSpPr/>
          <p:nvPr/>
        </p:nvSpPr>
        <p:spPr>
          <a:xfrm>
            <a:off x="4792717" y="3870414"/>
            <a:ext cx="55180" cy="134027"/>
          </a:xfrm>
          <a:custGeom>
            <a:avLst/>
            <a:gdLst>
              <a:gd name="connsiteX0" fmla="*/ 0 w 55180"/>
              <a:gd name="connsiteY0" fmla="*/ 134027 h 134027"/>
              <a:gd name="connsiteX1" fmla="*/ 31531 w 55180"/>
              <a:gd name="connsiteY1" fmla="*/ 47317 h 134027"/>
              <a:gd name="connsiteX2" fmla="*/ 55180 w 55180"/>
              <a:gd name="connsiteY2" fmla="*/ 20 h 134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180" h="134027">
                <a:moveTo>
                  <a:pt x="0" y="134027"/>
                </a:moveTo>
                <a:cubicBezTo>
                  <a:pt x="40420" y="66664"/>
                  <a:pt x="12214" y="124587"/>
                  <a:pt x="31531" y="47317"/>
                </a:cubicBezTo>
                <a:cubicBezTo>
                  <a:pt x="43978" y="-2473"/>
                  <a:pt x="31335" y="20"/>
                  <a:pt x="55180" y="20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67DFDEC-8374-73DB-8865-A4570BD5E23D}"/>
              </a:ext>
            </a:extLst>
          </p:cNvPr>
          <p:cNvSpPr txBox="1"/>
          <p:nvPr/>
        </p:nvSpPr>
        <p:spPr>
          <a:xfrm>
            <a:off x="7991511" y="5654741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2Km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1D9345D-A752-8F67-A296-0F6D1D955630}"/>
              </a:ext>
            </a:extLst>
          </p:cNvPr>
          <p:cNvSpPr txBox="1"/>
          <p:nvPr/>
        </p:nvSpPr>
        <p:spPr>
          <a:xfrm rot="20614108">
            <a:off x="2305386" y="1440281"/>
            <a:ext cx="6801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6Km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778012D-8D76-E5FA-CB56-E3610F27ADD5}"/>
              </a:ext>
            </a:extLst>
          </p:cNvPr>
          <p:cNvSpPr txBox="1"/>
          <p:nvPr/>
        </p:nvSpPr>
        <p:spPr>
          <a:xfrm>
            <a:off x="4698979" y="3071547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5Km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A6DD48-0432-F008-3A33-7F4434064022}"/>
              </a:ext>
            </a:extLst>
          </p:cNvPr>
          <p:cNvSpPr txBox="1"/>
          <p:nvPr/>
        </p:nvSpPr>
        <p:spPr>
          <a:xfrm>
            <a:off x="7217435" y="5650470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4Km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8C116E8-D959-6151-E86D-541734D9B169}"/>
              </a:ext>
            </a:extLst>
          </p:cNvPr>
          <p:cNvSpPr txBox="1"/>
          <p:nvPr/>
        </p:nvSpPr>
        <p:spPr>
          <a:xfrm>
            <a:off x="6988293" y="4018067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1Km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E5DF85E-A0EE-BEAD-0DE8-B3D3712DC43F}"/>
              </a:ext>
            </a:extLst>
          </p:cNvPr>
          <p:cNvSpPr txBox="1"/>
          <p:nvPr/>
        </p:nvSpPr>
        <p:spPr>
          <a:xfrm>
            <a:off x="-1813976" y="307478"/>
            <a:ext cx="364824" cy="2112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7Km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6B7AD43E-DE9E-0890-585B-D9879DE509F1}"/>
              </a:ext>
            </a:extLst>
          </p:cNvPr>
          <p:cNvSpPr txBox="1"/>
          <p:nvPr/>
        </p:nvSpPr>
        <p:spPr>
          <a:xfrm>
            <a:off x="6605922" y="6900466"/>
            <a:ext cx="425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3Km</a:t>
            </a:r>
          </a:p>
        </p:txBody>
      </p:sp>
    </p:spTree>
    <p:extLst>
      <p:ext uri="{BB962C8B-B14F-4D97-AF65-F5344CB8AC3E}">
        <p14:creationId xmlns:p14="http://schemas.microsoft.com/office/powerpoint/2010/main" val="1606267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6983</TotalTime>
  <Words>618</Words>
  <Application>Microsoft Office PowerPoint</Application>
  <PresentationFormat>Custom</PresentationFormat>
  <Paragraphs>410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 Johnson</dc:creator>
  <cp:lastModifiedBy>Marc Johnson</cp:lastModifiedBy>
  <cp:revision>130</cp:revision>
  <cp:lastPrinted>2024-09-19T17:04:13Z</cp:lastPrinted>
  <dcterms:created xsi:type="dcterms:W3CDTF">2022-09-14T20:46:00Z</dcterms:created>
  <dcterms:modified xsi:type="dcterms:W3CDTF">2024-09-19T19:13:14Z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2057-11.2.0.11210</vt:lpwstr>
  </property>
  <property fmtid="{D5CDD505-2E9C-101B-9397-08002B2CF9AE}" pid="3" name="ICV">
    <vt:lpwstr>0832EA217D644B39ADDD55A79787F906</vt:lpwstr>
  </property>
</Properties>
</file>